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8"/>
  </p:notesMasterIdLst>
  <p:sldIdLst>
    <p:sldId id="267" r:id="rId6"/>
    <p:sldId id="278" r:id="rId7"/>
    <p:sldId id="269" r:id="rId8"/>
    <p:sldId id="270" r:id="rId9"/>
    <p:sldId id="271" r:id="rId10"/>
    <p:sldId id="275" r:id="rId11"/>
    <p:sldId id="277" r:id="rId12"/>
    <p:sldId id="276" r:id="rId13"/>
    <p:sldId id="274" r:id="rId14"/>
    <p:sldId id="272" r:id="rId15"/>
    <p:sldId id="279" r:id="rId16"/>
    <p:sldId id="280" r:id="rId17"/>
  </p:sldIdLst>
  <p:sldSz cx="16257588" cy="9144000"/>
  <p:notesSz cx="6858000" cy="9144000"/>
  <p:defaultTextStyle>
    <a:defPPr>
      <a:defRPr lang="en-US"/>
    </a:defPPr>
    <a:lvl1pPr marL="0" algn="l" defTabSz="72575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5759" algn="l" defTabSz="72575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1519" algn="l" defTabSz="72575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7278" algn="l" defTabSz="72575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3037" algn="l" defTabSz="72575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28796" algn="l" defTabSz="72575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4556" algn="l" defTabSz="72575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80315" algn="l" defTabSz="72575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06074" algn="l" defTabSz="72575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002F58"/>
    <a:srgbClr val="4BC0B7"/>
    <a:srgbClr val="009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876" y="108"/>
      </p:cViewPr>
      <p:guideLst>
        <p:guide orient="horz" pos="2880"/>
        <p:guide pos="51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oks, Grace" userId="a677ad20-ac46-4c62-b377-28d1e787c5ca" providerId="ADAL" clId="{4EE3EA11-F1D4-4059-A4BF-9E943EE34D92}"/>
    <pc:docChg chg="undo custSel addSld delSld modSld sldOrd">
      <pc:chgData name="Brooks, Grace" userId="a677ad20-ac46-4c62-b377-28d1e787c5ca" providerId="ADAL" clId="{4EE3EA11-F1D4-4059-A4BF-9E943EE34D92}" dt="2026-09-25T09:44:28.682" v="1280" actId="1037"/>
      <pc:docMkLst>
        <pc:docMk/>
      </pc:docMkLst>
      <pc:sldChg chg="addSp delSp modSp mod">
        <pc:chgData name="Brooks, Grace" userId="a677ad20-ac46-4c62-b377-28d1e787c5ca" providerId="ADAL" clId="{4EE3EA11-F1D4-4059-A4BF-9E943EE34D92}" dt="2026-09-15T07:36:07.162" v="74" actId="20577"/>
        <pc:sldMkLst>
          <pc:docMk/>
          <pc:sldMk cId="3038937564" sldId="267"/>
        </pc:sldMkLst>
        <pc:spChg chg="add mod">
          <ac:chgData name="Brooks, Grace" userId="a677ad20-ac46-4c62-b377-28d1e787c5ca" providerId="ADAL" clId="{4EE3EA11-F1D4-4059-A4BF-9E943EE34D92}" dt="2026-09-15T07:36:07.162" v="74" actId="20577"/>
          <ac:spMkLst>
            <pc:docMk/>
            <pc:sldMk cId="3038937564" sldId="267"/>
            <ac:spMk id="3" creationId="{CB88639A-26AF-6FD0-29BC-1A7C0CA1EC18}"/>
          </ac:spMkLst>
        </pc:spChg>
        <pc:picChg chg="add del mod">
          <ac:chgData name="Brooks, Grace" userId="a677ad20-ac46-4c62-b377-28d1e787c5ca" providerId="ADAL" clId="{4EE3EA11-F1D4-4059-A4BF-9E943EE34D92}" dt="2026-09-09T07:43:11.921" v="64" actId="1076"/>
          <ac:picMkLst>
            <pc:docMk/>
            <pc:sldMk cId="3038937564" sldId="267"/>
            <ac:picMk id="4" creationId="{402DDE92-964C-2111-7E68-76E45BF83A3F}"/>
          </ac:picMkLst>
        </pc:picChg>
        <pc:picChg chg="mod">
          <ac:chgData name="Brooks, Grace" userId="a677ad20-ac46-4c62-b377-28d1e787c5ca" providerId="ADAL" clId="{4EE3EA11-F1D4-4059-A4BF-9E943EE34D92}" dt="2026-09-09T07:36:00.258" v="22" actId="1035"/>
          <ac:picMkLst>
            <pc:docMk/>
            <pc:sldMk cId="3038937564" sldId="267"/>
            <ac:picMk id="8" creationId="{EC7A0DB9-0A4B-570B-CF6B-4736DD501CA8}"/>
          </ac:picMkLst>
        </pc:picChg>
        <pc:picChg chg="add mod">
          <ac:chgData name="Brooks, Grace" userId="a677ad20-ac46-4c62-b377-28d1e787c5ca" providerId="ADAL" clId="{4EE3EA11-F1D4-4059-A4BF-9E943EE34D92}" dt="2026-09-09T07:36:43.952" v="26" actId="1076"/>
          <ac:picMkLst>
            <pc:docMk/>
            <pc:sldMk cId="3038937564" sldId="267"/>
            <ac:picMk id="9" creationId="{99D90176-5249-E20C-8429-8278141D3554}"/>
          </ac:picMkLst>
        </pc:picChg>
      </pc:sldChg>
      <pc:sldChg chg="addSp modSp add mod">
        <pc:chgData name="Brooks, Grace" userId="a677ad20-ac46-4c62-b377-28d1e787c5ca" providerId="ADAL" clId="{4EE3EA11-F1D4-4059-A4BF-9E943EE34D92}" dt="2026-09-15T10:36:43.635" v="1230" actId="1076"/>
        <pc:sldMkLst>
          <pc:docMk/>
          <pc:sldMk cId="250130858" sldId="269"/>
        </pc:sldMkLst>
        <pc:spChg chg="add mod">
          <ac:chgData name="Brooks, Grace" userId="a677ad20-ac46-4c62-b377-28d1e787c5ca" providerId="ADAL" clId="{4EE3EA11-F1D4-4059-A4BF-9E943EE34D92}" dt="2026-09-15T08:03:27.261" v="732" actId="1035"/>
          <ac:spMkLst>
            <pc:docMk/>
            <pc:sldMk cId="250130858" sldId="269"/>
            <ac:spMk id="7" creationId="{8C324EF3-E085-9C3C-7932-DCCACE031507}"/>
          </ac:spMkLst>
        </pc:spChg>
        <pc:picChg chg="mod">
          <ac:chgData name="Brooks, Grace" userId="a677ad20-ac46-4c62-b377-28d1e787c5ca" providerId="ADAL" clId="{4EE3EA11-F1D4-4059-A4BF-9E943EE34D92}" dt="2026-09-15T07:51:20.644" v="342" actId="1076"/>
          <ac:picMkLst>
            <pc:docMk/>
            <pc:sldMk cId="250130858" sldId="269"/>
            <ac:picMk id="4" creationId="{1FF94FE2-83E1-8831-9D7F-E9EA6D2032B8}"/>
          </ac:picMkLst>
        </pc:picChg>
        <pc:picChg chg="add mod">
          <ac:chgData name="Brooks, Grace" userId="a677ad20-ac46-4c62-b377-28d1e787c5ca" providerId="ADAL" clId="{4EE3EA11-F1D4-4059-A4BF-9E943EE34D92}" dt="2026-09-15T10:36:43.635" v="1230" actId="1076"/>
          <ac:picMkLst>
            <pc:docMk/>
            <pc:sldMk cId="250130858" sldId="269"/>
            <ac:picMk id="5" creationId="{D0749593-4708-E756-F60C-C331EE093964}"/>
          </ac:picMkLst>
        </pc:picChg>
      </pc:sldChg>
      <pc:sldChg chg="addSp modSp add mod">
        <pc:chgData name="Brooks, Grace" userId="a677ad20-ac46-4c62-b377-28d1e787c5ca" providerId="ADAL" clId="{4EE3EA11-F1D4-4059-A4BF-9E943EE34D92}" dt="2026-09-15T08:03:48.675" v="741" actId="1035"/>
        <pc:sldMkLst>
          <pc:docMk/>
          <pc:sldMk cId="701664008" sldId="270"/>
        </pc:sldMkLst>
        <pc:spChg chg="add mod ord">
          <ac:chgData name="Brooks, Grace" userId="a677ad20-ac46-4c62-b377-28d1e787c5ca" providerId="ADAL" clId="{4EE3EA11-F1D4-4059-A4BF-9E943EE34D92}" dt="2026-09-15T08:03:48.675" v="741" actId="1035"/>
          <ac:spMkLst>
            <pc:docMk/>
            <pc:sldMk cId="701664008" sldId="270"/>
            <ac:spMk id="2" creationId="{2E46A1F6-24AA-44B1-B555-0B738BA73AC0}"/>
          </ac:spMkLst>
        </pc:spChg>
        <pc:spChg chg="add mod">
          <ac:chgData name="Brooks, Grace" userId="a677ad20-ac46-4c62-b377-28d1e787c5ca" providerId="ADAL" clId="{4EE3EA11-F1D4-4059-A4BF-9E943EE34D92}" dt="2026-09-15T07:57:25.102" v="464" actId="1038"/>
          <ac:spMkLst>
            <pc:docMk/>
            <pc:sldMk cId="701664008" sldId="270"/>
            <ac:spMk id="6" creationId="{5B8E0ADB-8D3C-5E3D-00E8-BCC8698B7602}"/>
          </ac:spMkLst>
        </pc:spChg>
        <pc:picChg chg="add mod">
          <ac:chgData name="Brooks, Grace" userId="a677ad20-ac46-4c62-b377-28d1e787c5ca" providerId="ADAL" clId="{4EE3EA11-F1D4-4059-A4BF-9E943EE34D92}" dt="2026-09-15T07:56:34.792" v="378" actId="14100"/>
          <ac:picMkLst>
            <pc:docMk/>
            <pc:sldMk cId="701664008" sldId="270"/>
            <ac:picMk id="5" creationId="{5CB27198-1CD3-C132-61A6-07A758114BEF}"/>
          </ac:picMkLst>
        </pc:picChg>
        <pc:cxnChg chg="add mod">
          <ac:chgData name="Brooks, Grace" userId="a677ad20-ac46-4c62-b377-28d1e787c5ca" providerId="ADAL" clId="{4EE3EA11-F1D4-4059-A4BF-9E943EE34D92}" dt="2026-09-15T07:50:09.231" v="335" actId="14100"/>
          <ac:cxnSpMkLst>
            <pc:docMk/>
            <pc:sldMk cId="701664008" sldId="270"/>
            <ac:cxnSpMk id="7" creationId="{2BD5023C-53BE-40CE-8FD3-9364ADBEA049}"/>
          </ac:cxnSpMkLst>
        </pc:cxnChg>
      </pc:sldChg>
      <pc:sldChg chg="addSp modSp add mod">
        <pc:chgData name="Brooks, Grace" userId="a677ad20-ac46-4c62-b377-28d1e787c5ca" providerId="ADAL" clId="{4EE3EA11-F1D4-4059-A4BF-9E943EE34D92}" dt="2026-09-15T08:04:13.509" v="752" actId="1036"/>
        <pc:sldMkLst>
          <pc:docMk/>
          <pc:sldMk cId="195474939" sldId="271"/>
        </pc:sldMkLst>
        <pc:spChg chg="add mod ord">
          <ac:chgData name="Brooks, Grace" userId="a677ad20-ac46-4c62-b377-28d1e787c5ca" providerId="ADAL" clId="{4EE3EA11-F1D4-4059-A4BF-9E943EE34D92}" dt="2026-09-15T08:04:13.509" v="752" actId="1036"/>
          <ac:spMkLst>
            <pc:docMk/>
            <pc:sldMk cId="195474939" sldId="271"/>
            <ac:spMk id="2" creationId="{A25BDFF4-38B8-3135-4507-15E4B6198176}"/>
          </ac:spMkLst>
        </pc:spChg>
        <pc:spChg chg="add mod">
          <ac:chgData name="Brooks, Grace" userId="a677ad20-ac46-4c62-b377-28d1e787c5ca" providerId="ADAL" clId="{4EE3EA11-F1D4-4059-A4BF-9E943EE34D92}" dt="2026-09-15T08:00:26.759" v="624" actId="1038"/>
          <ac:spMkLst>
            <pc:docMk/>
            <pc:sldMk cId="195474939" sldId="271"/>
            <ac:spMk id="6" creationId="{3189A4D0-460A-5766-7B0B-4E38941653E2}"/>
          </ac:spMkLst>
        </pc:spChg>
        <pc:picChg chg="add mod">
          <ac:chgData name="Brooks, Grace" userId="a677ad20-ac46-4c62-b377-28d1e787c5ca" providerId="ADAL" clId="{4EE3EA11-F1D4-4059-A4BF-9E943EE34D92}" dt="2026-09-15T07:59:17.689" v="523" actId="1036"/>
          <ac:picMkLst>
            <pc:docMk/>
            <pc:sldMk cId="195474939" sldId="271"/>
            <ac:picMk id="5" creationId="{932EE618-D804-F650-FE47-F9F77B1ED9B5}"/>
          </ac:picMkLst>
        </pc:picChg>
        <pc:cxnChg chg="add mod">
          <ac:chgData name="Brooks, Grace" userId="a677ad20-ac46-4c62-b377-28d1e787c5ca" providerId="ADAL" clId="{4EE3EA11-F1D4-4059-A4BF-9E943EE34D92}" dt="2026-09-15T08:04:13.509" v="752" actId="1036"/>
          <ac:cxnSpMkLst>
            <pc:docMk/>
            <pc:sldMk cId="195474939" sldId="271"/>
            <ac:cxnSpMk id="7" creationId="{EC3B746F-0867-252A-75E2-434171FF501F}"/>
          </ac:cxnSpMkLst>
        </pc:cxnChg>
      </pc:sldChg>
      <pc:sldChg chg="addSp delSp modSp add mod">
        <pc:chgData name="Brooks, Grace" userId="a677ad20-ac46-4c62-b377-28d1e787c5ca" providerId="ADAL" clId="{4EE3EA11-F1D4-4059-A4BF-9E943EE34D92}" dt="2026-09-15T08:13:31.038" v="1102" actId="14100"/>
        <pc:sldMkLst>
          <pc:docMk/>
          <pc:sldMk cId="1642211937" sldId="272"/>
        </pc:sldMkLst>
        <pc:spChg chg="add mod">
          <ac:chgData name="Brooks, Grace" userId="a677ad20-ac46-4c62-b377-28d1e787c5ca" providerId="ADAL" clId="{4EE3EA11-F1D4-4059-A4BF-9E943EE34D92}" dt="2026-09-15T08:13:23.462" v="1100" actId="14100"/>
          <ac:spMkLst>
            <pc:docMk/>
            <pc:sldMk cId="1642211937" sldId="272"/>
            <ac:spMk id="5" creationId="{E694917C-2251-70AB-2B8B-18932200251E}"/>
          </ac:spMkLst>
        </pc:spChg>
        <pc:spChg chg="add del mod">
          <ac:chgData name="Brooks, Grace" userId="a677ad20-ac46-4c62-b377-28d1e787c5ca" providerId="ADAL" clId="{4EE3EA11-F1D4-4059-A4BF-9E943EE34D92}" dt="2026-09-15T08:13:06.858" v="1096" actId="1038"/>
          <ac:spMkLst>
            <pc:docMk/>
            <pc:sldMk cId="1642211937" sldId="272"/>
            <ac:spMk id="6" creationId="{01510C34-6B49-E94D-EBA0-FDCDE885CFF9}"/>
          </ac:spMkLst>
        </pc:spChg>
        <pc:picChg chg="add mod">
          <ac:chgData name="Brooks, Grace" userId="a677ad20-ac46-4c62-b377-28d1e787c5ca" providerId="ADAL" clId="{4EE3EA11-F1D4-4059-A4BF-9E943EE34D92}" dt="2026-09-15T08:11:49.805" v="997" actId="1036"/>
          <ac:picMkLst>
            <pc:docMk/>
            <pc:sldMk cId="1642211937" sldId="272"/>
            <ac:picMk id="2" creationId="{B19BA6A1-FACB-B1D9-1761-4DFF070C2C36}"/>
          </ac:picMkLst>
        </pc:picChg>
        <pc:cxnChg chg="add mod">
          <ac:chgData name="Brooks, Grace" userId="a677ad20-ac46-4c62-b377-28d1e787c5ca" providerId="ADAL" clId="{4EE3EA11-F1D4-4059-A4BF-9E943EE34D92}" dt="2026-09-15T08:13:31.038" v="1102" actId="14100"/>
          <ac:cxnSpMkLst>
            <pc:docMk/>
            <pc:sldMk cId="1642211937" sldId="272"/>
            <ac:cxnSpMk id="7" creationId="{468986E1-8476-2190-23F9-8E59D60414CC}"/>
          </ac:cxnSpMkLst>
        </pc:cxnChg>
      </pc:sldChg>
      <pc:sldChg chg="addSp modSp add mod">
        <pc:chgData name="Brooks, Grace" userId="a677ad20-ac46-4c62-b377-28d1e787c5ca" providerId="ADAL" clId="{4EE3EA11-F1D4-4059-A4BF-9E943EE34D92}" dt="2026-09-15T08:10:54.108" v="986" actId="14100"/>
        <pc:sldMkLst>
          <pc:docMk/>
          <pc:sldMk cId="2709372159" sldId="274"/>
        </pc:sldMkLst>
        <pc:spChg chg="add mod">
          <ac:chgData name="Brooks, Grace" userId="a677ad20-ac46-4c62-b377-28d1e787c5ca" providerId="ADAL" clId="{4EE3EA11-F1D4-4059-A4BF-9E943EE34D92}" dt="2026-09-15T08:10:10.706" v="941" actId="14100"/>
          <ac:spMkLst>
            <pc:docMk/>
            <pc:sldMk cId="2709372159" sldId="274"/>
            <ac:spMk id="5" creationId="{F9EBADEF-2A7C-1E67-EA3F-211DB5CBD0BF}"/>
          </ac:spMkLst>
        </pc:spChg>
        <pc:spChg chg="add mod">
          <ac:chgData name="Brooks, Grace" userId="a677ad20-ac46-4c62-b377-28d1e787c5ca" providerId="ADAL" clId="{4EE3EA11-F1D4-4059-A4BF-9E943EE34D92}" dt="2026-09-15T08:10:44.379" v="984" actId="1037"/>
          <ac:spMkLst>
            <pc:docMk/>
            <pc:sldMk cId="2709372159" sldId="274"/>
            <ac:spMk id="7" creationId="{389FDB44-50C9-1C34-5A00-48C5C2C9BD45}"/>
          </ac:spMkLst>
        </pc:spChg>
        <pc:picChg chg="add mod">
          <ac:chgData name="Brooks, Grace" userId="a677ad20-ac46-4c62-b377-28d1e787c5ca" providerId="ADAL" clId="{4EE3EA11-F1D4-4059-A4BF-9E943EE34D92}" dt="2026-09-15T08:09:54.867" v="938" actId="1037"/>
          <ac:picMkLst>
            <pc:docMk/>
            <pc:sldMk cId="2709372159" sldId="274"/>
            <ac:picMk id="2" creationId="{13447C2B-2784-B21D-4919-2F066220FC8C}"/>
          </ac:picMkLst>
        </pc:picChg>
        <pc:cxnChg chg="add mod">
          <ac:chgData name="Brooks, Grace" userId="a677ad20-ac46-4c62-b377-28d1e787c5ca" providerId="ADAL" clId="{4EE3EA11-F1D4-4059-A4BF-9E943EE34D92}" dt="2026-09-15T08:10:54.108" v="986" actId="14100"/>
          <ac:cxnSpMkLst>
            <pc:docMk/>
            <pc:sldMk cId="2709372159" sldId="274"/>
            <ac:cxnSpMk id="6" creationId="{D42A5A09-2487-2B40-3096-467D883990C3}"/>
          </ac:cxnSpMkLst>
        </pc:cxnChg>
      </pc:sldChg>
      <pc:sldChg chg="addSp modSp add mod">
        <pc:chgData name="Brooks, Grace" userId="a677ad20-ac46-4c62-b377-28d1e787c5ca" providerId="ADAL" clId="{4EE3EA11-F1D4-4059-A4BF-9E943EE34D92}" dt="2026-09-15T08:04:36.045" v="762" actId="1035"/>
        <pc:sldMkLst>
          <pc:docMk/>
          <pc:sldMk cId="3824382930" sldId="275"/>
        </pc:sldMkLst>
        <pc:spChg chg="add mod ord">
          <ac:chgData name="Brooks, Grace" userId="a677ad20-ac46-4c62-b377-28d1e787c5ca" providerId="ADAL" clId="{4EE3EA11-F1D4-4059-A4BF-9E943EE34D92}" dt="2026-09-15T08:04:36.045" v="762" actId="1035"/>
          <ac:spMkLst>
            <pc:docMk/>
            <pc:sldMk cId="3824382930" sldId="275"/>
            <ac:spMk id="2" creationId="{B7E1C102-BDCB-5037-D7CF-435C7D34DAAB}"/>
          </ac:spMkLst>
        </pc:spChg>
        <pc:spChg chg="add mod">
          <ac:chgData name="Brooks, Grace" userId="a677ad20-ac46-4c62-b377-28d1e787c5ca" providerId="ADAL" clId="{4EE3EA11-F1D4-4059-A4BF-9E943EE34D92}" dt="2026-09-15T08:01:50.647" v="665" actId="14100"/>
          <ac:spMkLst>
            <pc:docMk/>
            <pc:sldMk cId="3824382930" sldId="275"/>
            <ac:spMk id="6" creationId="{EC32595A-9BE2-6B9A-03AB-F3D894F2B3B5}"/>
          </ac:spMkLst>
        </pc:spChg>
        <pc:picChg chg="add mod">
          <ac:chgData name="Brooks, Grace" userId="a677ad20-ac46-4c62-b377-28d1e787c5ca" providerId="ADAL" clId="{4EE3EA11-F1D4-4059-A4BF-9E943EE34D92}" dt="2026-09-15T08:01:24.183" v="657" actId="1037"/>
          <ac:picMkLst>
            <pc:docMk/>
            <pc:sldMk cId="3824382930" sldId="275"/>
            <ac:picMk id="5" creationId="{FD45AD59-685D-4F53-AA66-F8FFDD3CB0FF}"/>
          </ac:picMkLst>
        </pc:picChg>
        <pc:cxnChg chg="add mod">
          <ac:chgData name="Brooks, Grace" userId="a677ad20-ac46-4c62-b377-28d1e787c5ca" providerId="ADAL" clId="{4EE3EA11-F1D4-4059-A4BF-9E943EE34D92}" dt="2026-09-15T08:04:36.045" v="762" actId="1035"/>
          <ac:cxnSpMkLst>
            <pc:docMk/>
            <pc:sldMk cId="3824382930" sldId="275"/>
            <ac:cxnSpMk id="7" creationId="{19A8274A-EE9B-11D3-8B0F-8307523D2373}"/>
          </ac:cxnSpMkLst>
        </pc:cxnChg>
      </pc:sldChg>
      <pc:sldChg chg="addSp modSp add mod">
        <pc:chgData name="Brooks, Grace" userId="a677ad20-ac46-4c62-b377-28d1e787c5ca" providerId="ADAL" clId="{4EE3EA11-F1D4-4059-A4BF-9E943EE34D92}" dt="2026-09-15T08:09:09.610" v="930" actId="1076"/>
        <pc:sldMkLst>
          <pc:docMk/>
          <pc:sldMk cId="893085649" sldId="276"/>
        </pc:sldMkLst>
        <pc:spChg chg="add mod">
          <ac:chgData name="Brooks, Grace" userId="a677ad20-ac46-4c62-b377-28d1e787c5ca" providerId="ADAL" clId="{4EE3EA11-F1D4-4059-A4BF-9E943EE34D92}" dt="2026-09-15T08:09:01.863" v="928" actId="14100"/>
          <ac:spMkLst>
            <pc:docMk/>
            <pc:sldMk cId="893085649" sldId="276"/>
            <ac:spMk id="5" creationId="{B02FC829-4CB9-329F-2079-BAED3CF4B6C8}"/>
          </ac:spMkLst>
        </pc:spChg>
        <pc:spChg chg="add mod">
          <ac:chgData name="Brooks, Grace" userId="a677ad20-ac46-4c62-b377-28d1e787c5ca" providerId="ADAL" clId="{4EE3EA11-F1D4-4059-A4BF-9E943EE34D92}" dt="2026-09-15T08:08:44.547" v="924" actId="1037"/>
          <ac:spMkLst>
            <pc:docMk/>
            <pc:sldMk cId="893085649" sldId="276"/>
            <ac:spMk id="7" creationId="{1166AD02-46E8-2C29-B32D-0E77A7DA66B1}"/>
          </ac:spMkLst>
        </pc:spChg>
        <pc:picChg chg="add mod">
          <ac:chgData name="Brooks, Grace" userId="a677ad20-ac46-4c62-b377-28d1e787c5ca" providerId="ADAL" clId="{4EE3EA11-F1D4-4059-A4BF-9E943EE34D92}" dt="2026-09-15T08:07:40.676" v="864" actId="1035"/>
          <ac:picMkLst>
            <pc:docMk/>
            <pc:sldMk cId="893085649" sldId="276"/>
            <ac:picMk id="2" creationId="{2C60A6B0-58DC-8A6B-BCBA-A40236B62420}"/>
          </ac:picMkLst>
        </pc:picChg>
        <pc:cxnChg chg="add mod">
          <ac:chgData name="Brooks, Grace" userId="a677ad20-ac46-4c62-b377-28d1e787c5ca" providerId="ADAL" clId="{4EE3EA11-F1D4-4059-A4BF-9E943EE34D92}" dt="2026-09-15T08:09:09.610" v="930" actId="1076"/>
          <ac:cxnSpMkLst>
            <pc:docMk/>
            <pc:sldMk cId="893085649" sldId="276"/>
            <ac:cxnSpMk id="6" creationId="{C429DB84-FF69-F96E-46F2-A6B43983949E}"/>
          </ac:cxnSpMkLst>
        </pc:cxnChg>
      </pc:sldChg>
      <pc:sldChg chg="addSp modSp add mod">
        <pc:chgData name="Brooks, Grace" userId="a677ad20-ac46-4c62-b377-28d1e787c5ca" providerId="ADAL" clId="{4EE3EA11-F1D4-4059-A4BF-9E943EE34D92}" dt="2026-09-15T08:09:19.442" v="934" actId="1076"/>
        <pc:sldMkLst>
          <pc:docMk/>
          <pc:sldMk cId="723393108" sldId="277"/>
        </pc:sldMkLst>
        <pc:spChg chg="add mod">
          <ac:chgData name="Brooks, Grace" userId="a677ad20-ac46-4c62-b377-28d1e787c5ca" providerId="ADAL" clId="{4EE3EA11-F1D4-4059-A4BF-9E943EE34D92}" dt="2026-09-15T08:05:58.716" v="781" actId="1038"/>
          <ac:spMkLst>
            <pc:docMk/>
            <pc:sldMk cId="723393108" sldId="277"/>
            <ac:spMk id="6" creationId="{BD87AB4F-8AD7-C0B7-EDA9-8D49AC3350C9}"/>
          </ac:spMkLst>
        </pc:spChg>
        <pc:spChg chg="add mod">
          <ac:chgData name="Brooks, Grace" userId="a677ad20-ac46-4c62-b377-28d1e787c5ca" providerId="ADAL" clId="{4EE3EA11-F1D4-4059-A4BF-9E943EE34D92}" dt="2026-09-15T08:06:56.149" v="853" actId="1038"/>
          <ac:spMkLst>
            <pc:docMk/>
            <pc:sldMk cId="723393108" sldId="277"/>
            <ac:spMk id="7" creationId="{4FFB3CB6-BB4C-AE76-C98A-BF8DE3EA9813}"/>
          </ac:spMkLst>
        </pc:spChg>
        <pc:picChg chg="add mod">
          <ac:chgData name="Brooks, Grace" userId="a677ad20-ac46-4c62-b377-28d1e787c5ca" providerId="ADAL" clId="{4EE3EA11-F1D4-4059-A4BF-9E943EE34D92}" dt="2026-09-15T08:05:29.063" v="774" actId="1036"/>
          <ac:picMkLst>
            <pc:docMk/>
            <pc:sldMk cId="723393108" sldId="277"/>
            <ac:picMk id="2" creationId="{5390838C-9F37-736D-BA1E-3C99E53699AC}"/>
          </ac:picMkLst>
        </pc:picChg>
        <pc:cxnChg chg="add mod">
          <ac:chgData name="Brooks, Grace" userId="a677ad20-ac46-4c62-b377-28d1e787c5ca" providerId="ADAL" clId="{4EE3EA11-F1D4-4059-A4BF-9E943EE34D92}" dt="2026-09-15T08:09:19.442" v="934" actId="1076"/>
          <ac:cxnSpMkLst>
            <pc:docMk/>
            <pc:sldMk cId="723393108" sldId="277"/>
            <ac:cxnSpMk id="5" creationId="{2FAAF3FD-D2F4-D719-01E1-11FD5A755612}"/>
          </ac:cxnSpMkLst>
        </pc:cxnChg>
      </pc:sldChg>
      <pc:sldChg chg="addSp modSp add mod">
        <pc:chgData name="Brooks, Grace" userId="a677ad20-ac46-4c62-b377-28d1e787c5ca" providerId="ADAL" clId="{4EE3EA11-F1D4-4059-A4BF-9E943EE34D92}" dt="2026-09-15T08:03:03.872" v="728" actId="255"/>
        <pc:sldMkLst>
          <pc:docMk/>
          <pc:sldMk cId="3170669803" sldId="278"/>
        </pc:sldMkLst>
        <pc:spChg chg="add mod">
          <ac:chgData name="Brooks, Grace" userId="a677ad20-ac46-4c62-b377-28d1e787c5ca" providerId="ADAL" clId="{4EE3EA11-F1D4-4059-A4BF-9E943EE34D92}" dt="2026-09-15T08:03:03.872" v="728" actId="255"/>
          <ac:spMkLst>
            <pc:docMk/>
            <pc:sldMk cId="3170669803" sldId="278"/>
            <ac:spMk id="7" creationId="{D437845C-4C42-3803-4407-6BF7EA99E86A}"/>
          </ac:spMkLst>
        </pc:spChg>
        <pc:picChg chg="add mod">
          <ac:chgData name="Brooks, Grace" userId="a677ad20-ac46-4c62-b377-28d1e787c5ca" providerId="ADAL" clId="{4EE3EA11-F1D4-4059-A4BF-9E943EE34D92}" dt="2026-09-15T07:55:09.515" v="362" actId="14100"/>
          <ac:picMkLst>
            <pc:docMk/>
            <pc:sldMk cId="3170669803" sldId="278"/>
            <ac:picMk id="5" creationId="{46092B94-4E50-C439-A46D-B3ACEBB2068D}"/>
          </ac:picMkLst>
        </pc:picChg>
      </pc:sldChg>
      <pc:sldChg chg="addSp modSp add mod">
        <pc:chgData name="Brooks, Grace" userId="a677ad20-ac46-4c62-b377-28d1e787c5ca" providerId="ADAL" clId="{4EE3EA11-F1D4-4059-A4BF-9E943EE34D92}" dt="2026-09-15T10:38:03.583" v="1239" actId="14100"/>
        <pc:sldMkLst>
          <pc:docMk/>
          <pc:sldMk cId="1816096069" sldId="279"/>
        </pc:sldMkLst>
        <pc:spChg chg="add mod">
          <ac:chgData name="Brooks, Grace" userId="a677ad20-ac46-4c62-b377-28d1e787c5ca" providerId="ADAL" clId="{4EE3EA11-F1D4-4059-A4BF-9E943EE34D92}" dt="2026-09-15T10:37:46.092" v="1236" actId="1037"/>
          <ac:spMkLst>
            <pc:docMk/>
            <pc:sldMk cId="1816096069" sldId="279"/>
            <ac:spMk id="6" creationId="{10E44775-E85A-E455-B16B-04A9D505DDF6}"/>
          </ac:spMkLst>
        </pc:spChg>
        <pc:spChg chg="add mod">
          <ac:chgData name="Brooks, Grace" userId="a677ad20-ac46-4c62-b377-28d1e787c5ca" providerId="ADAL" clId="{4EE3EA11-F1D4-4059-A4BF-9E943EE34D92}" dt="2026-09-15T08:20:32.781" v="1172" actId="2711"/>
          <ac:spMkLst>
            <pc:docMk/>
            <pc:sldMk cId="1816096069" sldId="279"/>
            <ac:spMk id="7" creationId="{55BDA6D3-A579-0DE8-BDC7-743F7E5F8455}"/>
          </ac:spMkLst>
        </pc:spChg>
        <pc:picChg chg="add mod">
          <ac:chgData name="Brooks, Grace" userId="a677ad20-ac46-4c62-b377-28d1e787c5ca" providerId="ADAL" clId="{4EE3EA11-F1D4-4059-A4BF-9E943EE34D92}" dt="2026-09-15T08:20:07.539" v="1122" actId="1037"/>
          <ac:picMkLst>
            <pc:docMk/>
            <pc:sldMk cId="1816096069" sldId="279"/>
            <ac:picMk id="5" creationId="{A6EC9C69-86CA-E8B2-61D4-B30B120D4DA0}"/>
          </ac:picMkLst>
        </pc:picChg>
        <pc:cxnChg chg="add mod">
          <ac:chgData name="Brooks, Grace" userId="a677ad20-ac46-4c62-b377-28d1e787c5ca" providerId="ADAL" clId="{4EE3EA11-F1D4-4059-A4BF-9E943EE34D92}" dt="2026-09-15T10:38:03.583" v="1239" actId="14100"/>
          <ac:cxnSpMkLst>
            <pc:docMk/>
            <pc:sldMk cId="1816096069" sldId="279"/>
            <ac:cxnSpMk id="9" creationId="{863792C0-D901-35B8-C042-976CC69EB423}"/>
          </ac:cxnSpMkLst>
        </pc:cxnChg>
      </pc:sldChg>
      <pc:sldChg chg="addSp delSp modSp add mod">
        <pc:chgData name="Brooks, Grace" userId="a677ad20-ac46-4c62-b377-28d1e787c5ca" providerId="ADAL" clId="{4EE3EA11-F1D4-4059-A4BF-9E943EE34D92}" dt="2026-09-25T09:44:28.682" v="1280" actId="1037"/>
        <pc:sldMkLst>
          <pc:docMk/>
          <pc:sldMk cId="3595105704" sldId="280"/>
        </pc:sldMkLst>
        <pc:spChg chg="add mod">
          <ac:chgData name="Brooks, Grace" userId="a677ad20-ac46-4c62-b377-28d1e787c5ca" providerId="ADAL" clId="{4EE3EA11-F1D4-4059-A4BF-9E943EE34D92}" dt="2026-09-25T09:44:06.417" v="1263" actId="1038"/>
          <ac:spMkLst>
            <pc:docMk/>
            <pc:sldMk cId="3595105704" sldId="280"/>
            <ac:spMk id="6" creationId="{C0A3FB69-F4C1-5B30-9AA4-D7EB65EE4CD3}"/>
          </ac:spMkLst>
        </pc:spChg>
        <pc:picChg chg="add mod">
          <ac:chgData name="Brooks, Grace" userId="a677ad20-ac46-4c62-b377-28d1e787c5ca" providerId="ADAL" clId="{4EE3EA11-F1D4-4059-A4BF-9E943EE34D92}" dt="2026-09-25T09:44:28.682" v="1280" actId="1037"/>
          <ac:picMkLst>
            <pc:docMk/>
            <pc:sldMk cId="3595105704" sldId="280"/>
            <ac:picMk id="5" creationId="{9F95933B-2A2F-4C91-59D4-6CD67DA6D2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EB6BD-1BF9-434A-84E3-11B625B672CC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2F7C6-7152-4DC1-9CCC-F5FD1BC67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089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A75D79-50DA-4B4D-959F-41A3D92D05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6305202" cy="917167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725C53E-D69A-4B2A-B618-4AD5A98B70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7263" y="675746"/>
            <a:ext cx="10759816" cy="7386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4800" b="1">
                <a:solidFill>
                  <a:srgbClr val="4BC0B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21C3E3F-87DB-4DF3-AD01-4AF6F73A20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7263" y="2586212"/>
            <a:ext cx="10759816" cy="465680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GB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242353E1-AED8-4E42-843E-B251E4F824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5400000">
            <a:off x="-1429064" y="2279477"/>
            <a:ext cx="3165773" cy="3076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/>
              <a:t>THE TITLE OF THE POWERPOINT PRESENTATION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0FD427B-7ED2-D945-BBA9-68E36A4299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5400000">
            <a:off x="-138148" y="7856758"/>
            <a:ext cx="583935" cy="3076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spcBef>
                <a:spcPts val="0"/>
              </a:spcBef>
              <a:buNone/>
              <a:defRPr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485094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44D5671C-0CDF-41DA-9B29-7FBFA625DC57">
            <a:extLst>
              <a:ext uri="{FF2B5EF4-FFF2-40B4-BE49-F238E27FC236}">
                <a16:creationId xmlns:a16="http://schemas.microsoft.com/office/drawing/2014/main" id="{1E705887-B56A-4C0E-BA6C-76609E5A83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5028" y="0"/>
            <a:ext cx="16247532" cy="913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8CB7160E-08E0-49DA-ACBB-5911258784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1551" y="878886"/>
            <a:ext cx="7365626" cy="241116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500"/>
              </a:lnSpc>
              <a:spcBef>
                <a:spcPts val="0"/>
              </a:spcBef>
              <a:buNone/>
              <a:defRPr sz="5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THE TITLE OF THE POWERPOINT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30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A75D79-50DA-4B4D-959F-41A3D92D05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" y="-2"/>
            <a:ext cx="16305202" cy="9172799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725C53E-D69A-4B2A-B618-4AD5A98B70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7263" y="1658938"/>
            <a:ext cx="10759816" cy="6376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solidFill>
                  <a:srgbClr val="009EB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TITLE OF PRESENTATION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21C3E3F-87DB-4DF3-AD01-4AF6F73A20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7263" y="2828260"/>
            <a:ext cx="10759816" cy="46568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627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25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725759" rtl="0" eaLnBrk="1" latinLnBrk="0" hangingPunct="1">
        <a:spcBef>
          <a:spcPct val="0"/>
        </a:spcBef>
        <a:buNone/>
        <a:defRPr sz="7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4319" indent="-544319" algn="l" defTabSz="725759" rtl="0" eaLnBrk="1" latinLnBrk="0" hangingPunct="1">
        <a:spcBef>
          <a:spcPct val="20000"/>
        </a:spcBef>
        <a:buFont typeface="Arial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79359" indent="-453600" algn="l" defTabSz="725759" rtl="0" eaLnBrk="1" latinLnBrk="0" hangingPunct="1">
        <a:spcBef>
          <a:spcPct val="20000"/>
        </a:spcBef>
        <a:buFont typeface="Arial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814398" indent="-362880" algn="l" defTabSz="725759" rtl="0" eaLnBrk="1" latinLnBrk="0" hangingPunct="1">
        <a:spcBef>
          <a:spcPct val="20000"/>
        </a:spcBef>
        <a:buFont typeface="Arial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40157" indent="-362880" algn="l" defTabSz="725759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917" indent="-362880" algn="l" defTabSz="725759" rtl="0" eaLnBrk="1" latinLnBrk="0" hangingPunct="1">
        <a:spcBef>
          <a:spcPct val="20000"/>
        </a:spcBef>
        <a:buFont typeface="Arial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3991676" indent="-362880" algn="l" defTabSz="72575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17435" indent="-362880" algn="l" defTabSz="72575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3195" indent="-362880" algn="l" defTabSz="72575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68954" indent="-362880" algn="l" defTabSz="72575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5759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1519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7278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3037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28796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4556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80315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6074" algn="l" defTabSz="7257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portal-uk.digital.computershare.com/unilever/registration/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hyperlink" Target="https://shareinourfuture.com/?switch=1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D5C43C-75B1-2C1D-5C42-36928D87D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2DDE92-964C-2111-7E68-76E45BF83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7588" cy="920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7A0DB9-0A4B-570B-CF6B-4736DD501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58095" y="2225391"/>
            <a:ext cx="8145039" cy="5853946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D48F3A-EBD1-FBF0-CEF0-1517F173F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19340">
            <a:off x="12627183" y="457291"/>
            <a:ext cx="1664730" cy="1409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592625-B81F-2889-7F32-281F09CF9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51813" y="4801892"/>
            <a:ext cx="3707439" cy="210411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B88639A-26AF-6FD0-29BC-1A7C0CA1EC18}"/>
              </a:ext>
            </a:extLst>
          </p:cNvPr>
          <p:cNvSpPr txBox="1">
            <a:spLocks/>
          </p:cNvSpPr>
          <p:nvPr/>
        </p:nvSpPr>
        <p:spPr>
          <a:xfrm>
            <a:off x="466247" y="1659396"/>
            <a:ext cx="9937394" cy="2912603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725759" rtl="0" eaLnBrk="1" latinLnBrk="0" hangingPunct="1"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40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  <a:t>Computershare G3 Demo Screens</a:t>
            </a:r>
            <a:br>
              <a:rPr lang="en-US" sz="40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</a:br>
            <a:r>
              <a:rPr lang="en-US" sz="54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  <a:t>SHARES Email Registration</a:t>
            </a:r>
          </a:p>
        </p:txBody>
      </p:sp>
      <p:pic>
        <p:nvPicPr>
          <p:cNvPr id="9" name="Unilever Logo: Script" descr="The blue unilever script logo">
            <a:extLst>
              <a:ext uri="{FF2B5EF4-FFF2-40B4-BE49-F238E27FC236}">
                <a16:creationId xmlns:a16="http://schemas.microsoft.com/office/drawing/2014/main" id="{99D90176-5249-E20C-8429-8278141D355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53477" y="162285"/>
            <a:ext cx="1757375" cy="37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937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1A673E8-C723-7E38-6DF8-4FD033735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E86AA7-764A-EA26-CEE6-848636CB0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7588" cy="920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0959C8-3819-0565-4E5B-A4BE294F1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58095" y="2206675"/>
            <a:ext cx="8145039" cy="5853946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F0FA65-288D-574E-8022-CC47C46E9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19340">
            <a:off x="12627183" y="457291"/>
            <a:ext cx="1664730" cy="1409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50DF14-43CD-53C8-63CB-F0F24E7BF4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51813" y="4801892"/>
            <a:ext cx="3707439" cy="2104110"/>
          </a:xfrm>
          <a:prstGeom prst="rect">
            <a:avLst/>
          </a:prstGeom>
        </p:spPr>
      </p:pic>
      <p:pic>
        <p:nvPicPr>
          <p:cNvPr id="3" name="Unilever Logo: Script" descr="The blue unilever script logo">
            <a:extLst>
              <a:ext uri="{FF2B5EF4-FFF2-40B4-BE49-F238E27FC236}">
                <a16:creationId xmlns:a16="http://schemas.microsoft.com/office/drawing/2014/main" id="{00BBCF9C-44FE-08CE-BA7E-10CF88209AA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53477" y="162285"/>
            <a:ext cx="1757375" cy="37763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7AD89A8-82D1-CE8D-6213-2D332ABA7407}"/>
              </a:ext>
            </a:extLst>
          </p:cNvPr>
          <p:cNvSpPr txBox="1">
            <a:spLocks/>
          </p:cNvSpPr>
          <p:nvPr/>
        </p:nvSpPr>
        <p:spPr>
          <a:xfrm>
            <a:off x="593558" y="760250"/>
            <a:ext cx="9937394" cy="8635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725759" rtl="0" eaLnBrk="1" latinLnBrk="0" hangingPunct="1"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44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  <a:t>Computershare G3 Demo Screens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092B94-4E50-C439-A46D-B3ACEBB206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8" t="1449" r="864"/>
          <a:stretch/>
        </p:blipFill>
        <p:spPr>
          <a:xfrm>
            <a:off x="1123874" y="2242392"/>
            <a:ext cx="10800000" cy="56111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37845C-4C42-3803-4407-6BF7EA99E86A}"/>
              </a:ext>
            </a:extLst>
          </p:cNvPr>
          <p:cNvSpPr txBox="1"/>
          <p:nvPr/>
        </p:nvSpPr>
        <p:spPr>
          <a:xfrm>
            <a:off x="4528295" y="1906809"/>
            <a:ext cx="6901705" cy="338554"/>
          </a:xfrm>
          <a:prstGeom prst="rect">
            <a:avLst/>
          </a:prstGeom>
          <a:gradFill>
            <a:gsLst>
              <a:gs pos="99000">
                <a:srgbClr val="0066CC"/>
              </a:gs>
              <a:gs pos="100000">
                <a:srgbClr val="00B8AC"/>
              </a:gs>
              <a:gs pos="100000">
                <a:srgbClr val="18858A"/>
              </a:gs>
            </a:gsLst>
            <a:lin ang="16200000" scaled="0"/>
          </a:gra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chemeClr val="bg1"/>
                </a:solidFill>
                <a:latin typeface="Unilever Desire Light" pitchFamily="50" charset="0"/>
                <a:cs typeface="Unilever Shilling" panose="020B0502020202020204" pitchFamily="34" charset="0"/>
              </a:rPr>
              <a:t>Visit </a:t>
            </a:r>
            <a:r>
              <a:rPr lang="en-US" sz="1600" b="1" u="sng" dirty="0">
                <a:solidFill>
                  <a:schemeClr val="bg1"/>
                </a:solidFill>
                <a:latin typeface="Unilever Desire Light" pitchFamily="50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G3 website</a:t>
            </a:r>
            <a:r>
              <a:rPr lang="en-GB" sz="1600" dirty="0">
                <a:solidFill>
                  <a:schemeClr val="bg1"/>
                </a:solidFill>
                <a:latin typeface="Unilever Desire Light" pitchFamily="50" charset="0"/>
                <a:ea typeface="Calibri" panose="020F0502020204030204" pitchFamily="34" charset="0"/>
              </a:rPr>
              <a:t> you will be presented with below form</a:t>
            </a:r>
            <a:endParaRPr lang="en-GB" sz="1600" b="1" dirty="0">
              <a:solidFill>
                <a:srgbClr val="FFFF00"/>
              </a:solidFill>
              <a:latin typeface="Unilever Desire Light" pitchFamily="50" charset="0"/>
              <a:cs typeface="Unilever Shilling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669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FD2E377-D8C9-FA4A-1DD3-42653DE3F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F94FE2-83E1-8831-9D7F-E9EA6D203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166"/>
            <a:ext cx="16257588" cy="920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C573CD-DEB3-02EF-B779-6A6C1860E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58095" y="2206675"/>
            <a:ext cx="8145039" cy="5853946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272E72-0AD5-8ED7-D666-F4D63367D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19340">
            <a:off x="12627183" y="457291"/>
            <a:ext cx="1664730" cy="1409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4E9B26-9FFC-7A87-9118-18E4C83EA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51813" y="4801892"/>
            <a:ext cx="3707439" cy="2104110"/>
          </a:xfrm>
          <a:prstGeom prst="rect">
            <a:avLst/>
          </a:prstGeom>
        </p:spPr>
      </p:pic>
      <p:pic>
        <p:nvPicPr>
          <p:cNvPr id="3" name="Unilever Logo: Script" descr="The blue unilever script logo">
            <a:extLst>
              <a:ext uri="{FF2B5EF4-FFF2-40B4-BE49-F238E27FC236}">
                <a16:creationId xmlns:a16="http://schemas.microsoft.com/office/drawing/2014/main" id="{33B8AC2C-6CFE-0667-B17E-7EBF58487F9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53477" y="162285"/>
            <a:ext cx="1757375" cy="37763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398A409-79D3-3FAE-6E1D-25D66757ED01}"/>
              </a:ext>
            </a:extLst>
          </p:cNvPr>
          <p:cNvSpPr txBox="1">
            <a:spLocks/>
          </p:cNvSpPr>
          <p:nvPr/>
        </p:nvSpPr>
        <p:spPr>
          <a:xfrm>
            <a:off x="593558" y="760250"/>
            <a:ext cx="9937394" cy="8635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725759" rtl="0" eaLnBrk="1" latinLnBrk="0" hangingPunct="1"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44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  <a:t>Computershare G3 Demo Screens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749593-4708-E756-F60C-C331EE09396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8" t="1449" r="864"/>
          <a:stretch/>
        </p:blipFill>
        <p:spPr>
          <a:xfrm>
            <a:off x="1118571" y="2241232"/>
            <a:ext cx="10802335" cy="5612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324EF3-E085-9C3C-7932-DCCACE031507}"/>
              </a:ext>
            </a:extLst>
          </p:cNvPr>
          <p:cNvSpPr txBox="1"/>
          <p:nvPr/>
        </p:nvSpPr>
        <p:spPr>
          <a:xfrm>
            <a:off x="4519745" y="1903365"/>
            <a:ext cx="6824578" cy="830997"/>
          </a:xfrm>
          <a:prstGeom prst="rect">
            <a:avLst/>
          </a:prstGeom>
          <a:gradFill>
            <a:gsLst>
              <a:gs pos="100000">
                <a:srgbClr val="0066CC"/>
              </a:gs>
              <a:gs pos="100000">
                <a:srgbClr val="00B8AC"/>
              </a:gs>
              <a:gs pos="100000">
                <a:srgbClr val="18858A"/>
              </a:gs>
            </a:gsLst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The following page will be supported in the additional languages:</a:t>
            </a:r>
          </a:p>
          <a:p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English, Spanish, German, French, Portuguese, Italian, Traditional Chinese, Simplified Chinese Japanese, Polish and Dutch.</a:t>
            </a:r>
          </a:p>
        </p:txBody>
      </p:sp>
    </p:spTree>
    <p:extLst>
      <p:ext uri="{BB962C8B-B14F-4D97-AF65-F5344CB8AC3E}">
        <p14:creationId xmlns:p14="http://schemas.microsoft.com/office/powerpoint/2010/main" val="250130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60967BE-27AF-5916-3D51-C3F843C57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936BB4-B746-FDD8-86EB-66C801EF7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7588" cy="920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A70D54-C5A1-D0FE-8F84-FEB44BB2D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58095" y="2206675"/>
            <a:ext cx="8145039" cy="5853946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FD055B-C707-4C37-9BF6-5EEFAC106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19340">
            <a:off x="12627183" y="457291"/>
            <a:ext cx="1664730" cy="1409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087C31-8033-8378-05D8-248FDDB209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51813" y="4801892"/>
            <a:ext cx="3707439" cy="2104110"/>
          </a:xfrm>
          <a:prstGeom prst="rect">
            <a:avLst/>
          </a:prstGeom>
        </p:spPr>
      </p:pic>
      <p:pic>
        <p:nvPicPr>
          <p:cNvPr id="3" name="Unilever Logo: Script" descr="The blue unilever script logo">
            <a:extLst>
              <a:ext uri="{FF2B5EF4-FFF2-40B4-BE49-F238E27FC236}">
                <a16:creationId xmlns:a16="http://schemas.microsoft.com/office/drawing/2014/main" id="{AEEF15E4-7181-753E-1B39-DF5DDF415CA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53477" y="162285"/>
            <a:ext cx="1757375" cy="37763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47EE3F6-6745-4B38-9754-BF7B45FFFFFE}"/>
              </a:ext>
            </a:extLst>
          </p:cNvPr>
          <p:cNvSpPr txBox="1">
            <a:spLocks/>
          </p:cNvSpPr>
          <p:nvPr/>
        </p:nvSpPr>
        <p:spPr>
          <a:xfrm>
            <a:off x="593558" y="760250"/>
            <a:ext cx="9937394" cy="8635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725759" rtl="0" eaLnBrk="1" latinLnBrk="0" hangingPunct="1"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44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  <a:t>Computershare G3 Demo Screens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B27198-1CD3-C132-61A6-07A758114BE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8" t="1449"/>
          <a:stretch/>
        </p:blipFill>
        <p:spPr>
          <a:xfrm>
            <a:off x="1119164" y="2222061"/>
            <a:ext cx="10800000" cy="556228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E0ADB-8D3C-5E3D-00E8-BCC8698B7602}"/>
              </a:ext>
            </a:extLst>
          </p:cNvPr>
          <p:cNvSpPr/>
          <p:nvPr/>
        </p:nvSpPr>
        <p:spPr>
          <a:xfrm flipV="1">
            <a:off x="1157264" y="4183305"/>
            <a:ext cx="5256235" cy="3505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BD5023C-53BE-40CE-8FD3-9364ADBEA049}"/>
              </a:ext>
            </a:extLst>
          </p:cNvPr>
          <p:cNvCxnSpPr>
            <a:cxnSpLocks/>
          </p:cNvCxnSpPr>
          <p:nvPr/>
        </p:nvCxnSpPr>
        <p:spPr>
          <a:xfrm>
            <a:off x="5071455" y="2034986"/>
            <a:ext cx="0" cy="19652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E46A1F6-24AA-44B1-B555-0B738BA73AC0}"/>
              </a:ext>
            </a:extLst>
          </p:cNvPr>
          <p:cNvSpPr txBox="1"/>
          <p:nvPr/>
        </p:nvSpPr>
        <p:spPr>
          <a:xfrm>
            <a:off x="4524400" y="1918684"/>
            <a:ext cx="4751514" cy="338554"/>
          </a:xfrm>
          <a:prstGeom prst="rect">
            <a:avLst/>
          </a:prstGeom>
          <a:gradFill>
            <a:gsLst>
              <a:gs pos="100000">
                <a:srgbClr val="0066CC"/>
              </a:gs>
              <a:gs pos="100000">
                <a:srgbClr val="00B8AC"/>
              </a:gs>
              <a:gs pos="100000">
                <a:srgbClr val="18858A"/>
              </a:gs>
            </a:gsLst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Please </a:t>
            </a:r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type </a:t>
            </a:r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in your </a:t>
            </a:r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Country of Residence</a:t>
            </a:r>
            <a:endParaRPr lang="en-GB" sz="1600" dirty="0">
              <a:latin typeface="Unilever Desire Light" pitchFamily="50" charset="0"/>
              <a:cs typeface="Unilever Shilling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664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2A05C-805A-45DD-5231-2E7C33A01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12E57E-965A-FE1B-88E6-89CCCD24A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7588" cy="920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1E0828-9C31-4438-EF1D-C5421A126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58095" y="2206675"/>
            <a:ext cx="8145039" cy="5853946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3FC8CF-3E56-594D-6260-828EDCA1B0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19340">
            <a:off x="12627183" y="457291"/>
            <a:ext cx="1664730" cy="1409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4F83D5-8611-EA70-1780-B0268A852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51813" y="4801892"/>
            <a:ext cx="3707439" cy="2104110"/>
          </a:xfrm>
          <a:prstGeom prst="rect">
            <a:avLst/>
          </a:prstGeom>
        </p:spPr>
      </p:pic>
      <p:pic>
        <p:nvPicPr>
          <p:cNvPr id="3" name="Unilever Logo: Script" descr="The blue unilever script logo">
            <a:extLst>
              <a:ext uri="{FF2B5EF4-FFF2-40B4-BE49-F238E27FC236}">
                <a16:creationId xmlns:a16="http://schemas.microsoft.com/office/drawing/2014/main" id="{BAE977CD-FF2E-1825-2B67-ADF726783D9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53477" y="162285"/>
            <a:ext cx="1757375" cy="37763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35C931B-CAD1-7495-BFB7-7ABA6242911F}"/>
              </a:ext>
            </a:extLst>
          </p:cNvPr>
          <p:cNvSpPr txBox="1">
            <a:spLocks/>
          </p:cNvSpPr>
          <p:nvPr/>
        </p:nvSpPr>
        <p:spPr>
          <a:xfrm>
            <a:off x="593558" y="760250"/>
            <a:ext cx="9937394" cy="8635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725759" rtl="0" eaLnBrk="1" latinLnBrk="0" hangingPunct="1"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44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  <a:t>Computershare G3 Demo Screens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2EE618-D804-F650-FE47-F9F77B1ED9B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8" t="1449"/>
          <a:stretch/>
        </p:blipFill>
        <p:spPr>
          <a:xfrm>
            <a:off x="1123068" y="2228814"/>
            <a:ext cx="10799453" cy="5562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89A4D0-460A-5766-7B0B-4E38941653E2}"/>
              </a:ext>
            </a:extLst>
          </p:cNvPr>
          <p:cNvSpPr/>
          <p:nvPr/>
        </p:nvSpPr>
        <p:spPr>
          <a:xfrm flipV="1">
            <a:off x="1151365" y="5346700"/>
            <a:ext cx="5257237" cy="325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C3B746F-0867-252A-75E2-434171FF501F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5473700" y="2259688"/>
            <a:ext cx="849010" cy="28203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25BDFF4-38B8-3135-4507-15E4B6198176}"/>
              </a:ext>
            </a:extLst>
          </p:cNvPr>
          <p:cNvSpPr txBox="1"/>
          <p:nvPr/>
        </p:nvSpPr>
        <p:spPr>
          <a:xfrm>
            <a:off x="4529325" y="1921134"/>
            <a:ext cx="3586769" cy="338554"/>
          </a:xfrm>
          <a:prstGeom prst="rect">
            <a:avLst/>
          </a:prstGeom>
          <a:gradFill>
            <a:gsLst>
              <a:gs pos="100000">
                <a:srgbClr val="0066CC"/>
              </a:gs>
              <a:gs pos="100000">
                <a:srgbClr val="00B8AC"/>
              </a:gs>
              <a:gs pos="100000">
                <a:srgbClr val="18858A"/>
              </a:gs>
            </a:gsLst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Please </a:t>
            </a:r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type </a:t>
            </a:r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in your </a:t>
            </a:r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First Name</a:t>
            </a:r>
            <a:endParaRPr lang="en-GB" sz="1600" dirty="0">
              <a:latin typeface="Unilever Desire Light" pitchFamily="50" charset="0"/>
              <a:cs typeface="Unilever Shilling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74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08CA93B-85AB-181F-859D-CC71424F8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48155C-85B9-346B-6AE0-F82E909DB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7588" cy="920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FEEED7-5B20-1045-56F1-5F4062BB1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58095" y="2206675"/>
            <a:ext cx="8145039" cy="5853946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7D7FD0-8B39-0697-8A4B-628B721EB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19340">
            <a:off x="12627183" y="457291"/>
            <a:ext cx="1664730" cy="1409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BD00C7-24DC-A6AE-9833-46C8228916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51813" y="4801892"/>
            <a:ext cx="3707439" cy="2104110"/>
          </a:xfrm>
          <a:prstGeom prst="rect">
            <a:avLst/>
          </a:prstGeom>
        </p:spPr>
      </p:pic>
      <p:pic>
        <p:nvPicPr>
          <p:cNvPr id="3" name="Unilever Logo: Script" descr="The blue unilever script logo">
            <a:extLst>
              <a:ext uri="{FF2B5EF4-FFF2-40B4-BE49-F238E27FC236}">
                <a16:creationId xmlns:a16="http://schemas.microsoft.com/office/drawing/2014/main" id="{75BBFAEA-F30C-702E-7FDB-1DBD544CA0F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53477" y="162285"/>
            <a:ext cx="1757375" cy="37763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4E8D7CC-F28A-3301-BB44-C4D215DD5FA4}"/>
              </a:ext>
            </a:extLst>
          </p:cNvPr>
          <p:cNvSpPr txBox="1">
            <a:spLocks/>
          </p:cNvSpPr>
          <p:nvPr/>
        </p:nvSpPr>
        <p:spPr>
          <a:xfrm>
            <a:off x="593558" y="760250"/>
            <a:ext cx="9937394" cy="8635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725759" rtl="0" eaLnBrk="1" latinLnBrk="0" hangingPunct="1"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44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  <a:t>Computershare G3 Demo Screens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45AD59-685D-4F53-AA66-F8FFDD3CB0F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8" t="1449"/>
          <a:stretch/>
        </p:blipFill>
        <p:spPr>
          <a:xfrm>
            <a:off x="1113526" y="2219634"/>
            <a:ext cx="10799452" cy="5562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C32595A-9BE2-6B9A-03AB-F3D894F2B3B5}"/>
              </a:ext>
            </a:extLst>
          </p:cNvPr>
          <p:cNvSpPr/>
          <p:nvPr/>
        </p:nvSpPr>
        <p:spPr>
          <a:xfrm flipV="1">
            <a:off x="1138926" y="6476996"/>
            <a:ext cx="5312674" cy="3556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9A8274A-EE9B-11D3-8B0F-8307523D2373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5410200" y="2257099"/>
            <a:ext cx="810252" cy="42061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7E1C102-BDCB-5037-D7CF-435C7D34DAAB}"/>
              </a:ext>
            </a:extLst>
          </p:cNvPr>
          <p:cNvSpPr txBox="1"/>
          <p:nvPr/>
        </p:nvSpPr>
        <p:spPr>
          <a:xfrm>
            <a:off x="4528803" y="1918545"/>
            <a:ext cx="3383297" cy="338554"/>
          </a:xfrm>
          <a:prstGeom prst="rect">
            <a:avLst/>
          </a:prstGeom>
          <a:gradFill>
            <a:gsLst>
              <a:gs pos="100000">
                <a:srgbClr val="0066CC"/>
              </a:gs>
              <a:gs pos="100000">
                <a:srgbClr val="00B8AC"/>
              </a:gs>
              <a:gs pos="100000">
                <a:srgbClr val="18858A"/>
              </a:gs>
            </a:gsLst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Please </a:t>
            </a:r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type </a:t>
            </a:r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in your </a:t>
            </a:r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Last Name</a:t>
            </a:r>
            <a:endParaRPr lang="en-GB" sz="1600" dirty="0">
              <a:latin typeface="Unilever Desire Light" pitchFamily="50" charset="0"/>
              <a:cs typeface="Unilever Shilling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82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97E50BE-D7F7-8E35-9A27-A6904DD8B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D4FF5E-7E62-9097-E007-12DF8FCA0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7588" cy="920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5EEFC4-9A67-155D-B0E0-C679DC697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58095" y="2206675"/>
            <a:ext cx="8145039" cy="5853946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356FA7-C8BE-8981-1FA0-2A59E067B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19340">
            <a:off x="12627183" y="457291"/>
            <a:ext cx="1664730" cy="1409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6D3809-4F70-E813-84C4-80C4B1C07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51813" y="4801892"/>
            <a:ext cx="3707439" cy="2104110"/>
          </a:xfrm>
          <a:prstGeom prst="rect">
            <a:avLst/>
          </a:prstGeom>
        </p:spPr>
      </p:pic>
      <p:pic>
        <p:nvPicPr>
          <p:cNvPr id="3" name="Unilever Logo: Script" descr="The blue unilever script logo">
            <a:extLst>
              <a:ext uri="{FF2B5EF4-FFF2-40B4-BE49-F238E27FC236}">
                <a16:creationId xmlns:a16="http://schemas.microsoft.com/office/drawing/2014/main" id="{50D20450-A0C2-EAB5-AC05-9A4A1B04A1D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53477" y="162285"/>
            <a:ext cx="1757375" cy="37763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F303575-F501-5832-A7FF-46426F81630F}"/>
              </a:ext>
            </a:extLst>
          </p:cNvPr>
          <p:cNvSpPr txBox="1">
            <a:spLocks/>
          </p:cNvSpPr>
          <p:nvPr/>
        </p:nvSpPr>
        <p:spPr>
          <a:xfrm>
            <a:off x="593558" y="760250"/>
            <a:ext cx="9937394" cy="8635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725759" rtl="0" eaLnBrk="1" latinLnBrk="0" hangingPunct="1"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44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  <a:t>Computershare G3 Demo Screens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90838C-9F37-736D-BA1E-3C99E53699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1385" y="2169184"/>
            <a:ext cx="10741933" cy="55620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FAAF3FD-D2F4-D719-01E1-11FD5A755612}"/>
              </a:ext>
            </a:extLst>
          </p:cNvPr>
          <p:cNvCxnSpPr>
            <a:cxnSpLocks/>
          </p:cNvCxnSpPr>
          <p:nvPr/>
        </p:nvCxnSpPr>
        <p:spPr>
          <a:xfrm>
            <a:off x="6520761" y="2361220"/>
            <a:ext cx="459720" cy="12452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D87AB4F-8AD7-C0B7-EDA9-8D49AC3350C9}"/>
              </a:ext>
            </a:extLst>
          </p:cNvPr>
          <p:cNvSpPr/>
          <p:nvPr/>
        </p:nvSpPr>
        <p:spPr>
          <a:xfrm flipV="1">
            <a:off x="6520761" y="4198848"/>
            <a:ext cx="2381939" cy="3731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FB3CB6-BB4C-AE76-C98A-BF8DE3EA9813}"/>
              </a:ext>
            </a:extLst>
          </p:cNvPr>
          <p:cNvSpPr txBox="1"/>
          <p:nvPr/>
        </p:nvSpPr>
        <p:spPr>
          <a:xfrm>
            <a:off x="4524016" y="1913624"/>
            <a:ext cx="4823184" cy="584775"/>
          </a:xfrm>
          <a:prstGeom prst="rect">
            <a:avLst/>
          </a:prstGeom>
          <a:gradFill>
            <a:gsLst>
              <a:gs pos="100000">
                <a:srgbClr val="0066CC"/>
              </a:gs>
              <a:gs pos="100000">
                <a:srgbClr val="00B8AC"/>
              </a:gs>
              <a:gs pos="100000">
                <a:srgbClr val="18858A"/>
              </a:gs>
            </a:gsLst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Click </a:t>
            </a:r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on the calendar widget</a:t>
            </a:r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 </a:t>
            </a:r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and select your </a:t>
            </a:r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Date of Birth </a:t>
            </a:r>
          </a:p>
        </p:txBody>
      </p:sp>
    </p:spTree>
    <p:extLst>
      <p:ext uri="{BB962C8B-B14F-4D97-AF65-F5344CB8AC3E}">
        <p14:creationId xmlns:p14="http://schemas.microsoft.com/office/powerpoint/2010/main" val="723393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8B44100-A308-905C-C51D-C2675CD61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C80FC1-F472-ED7A-239A-E0B1FD3D8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7588" cy="920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F52FBF-07E4-1D5D-9721-6C5FC2953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58095" y="2206675"/>
            <a:ext cx="8145039" cy="5853946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690BF9-EF78-2BA8-9B16-15AF8C3A3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19340">
            <a:off x="12627183" y="457291"/>
            <a:ext cx="1664730" cy="1409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1BE808-01AF-C65E-5AD8-605BCC8348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51813" y="4801892"/>
            <a:ext cx="3707439" cy="2104110"/>
          </a:xfrm>
          <a:prstGeom prst="rect">
            <a:avLst/>
          </a:prstGeom>
        </p:spPr>
      </p:pic>
      <p:pic>
        <p:nvPicPr>
          <p:cNvPr id="3" name="Unilever Logo: Script" descr="The blue unilever script logo">
            <a:extLst>
              <a:ext uri="{FF2B5EF4-FFF2-40B4-BE49-F238E27FC236}">
                <a16:creationId xmlns:a16="http://schemas.microsoft.com/office/drawing/2014/main" id="{6AA57646-8B68-CDC2-F5D6-F9AAEE7377C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53477" y="162285"/>
            <a:ext cx="1757375" cy="37763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F1BC692-3186-3A55-20A7-F71FAA89E884}"/>
              </a:ext>
            </a:extLst>
          </p:cNvPr>
          <p:cNvSpPr txBox="1">
            <a:spLocks/>
          </p:cNvSpPr>
          <p:nvPr/>
        </p:nvSpPr>
        <p:spPr>
          <a:xfrm>
            <a:off x="593558" y="760250"/>
            <a:ext cx="9937394" cy="8635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725759" rtl="0" eaLnBrk="1" latinLnBrk="0" hangingPunct="1"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44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  <a:t>Computershare G3 Demo Screens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60A6B0-58DC-8A6B-BCBA-A40236B6242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8" t="1449"/>
          <a:stretch/>
        </p:blipFill>
        <p:spPr>
          <a:xfrm>
            <a:off x="1113526" y="2183535"/>
            <a:ext cx="10799452" cy="556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2FC829-4CB9-329F-2079-BAED3CF4B6C8}"/>
              </a:ext>
            </a:extLst>
          </p:cNvPr>
          <p:cNvSpPr/>
          <p:nvPr/>
        </p:nvSpPr>
        <p:spPr>
          <a:xfrm flipV="1">
            <a:off x="6522530" y="5309904"/>
            <a:ext cx="5275770" cy="405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429DB84-FF69-F96E-46F2-A6B43983949E}"/>
              </a:ext>
            </a:extLst>
          </p:cNvPr>
          <p:cNvCxnSpPr>
            <a:cxnSpLocks/>
          </p:cNvCxnSpPr>
          <p:nvPr/>
        </p:nvCxnSpPr>
        <p:spPr>
          <a:xfrm>
            <a:off x="6699078" y="2247236"/>
            <a:ext cx="705022" cy="25390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166AD02-46E8-2C29-B32D-0E77A7DA66B1}"/>
              </a:ext>
            </a:extLst>
          </p:cNvPr>
          <p:cNvSpPr txBox="1"/>
          <p:nvPr/>
        </p:nvSpPr>
        <p:spPr>
          <a:xfrm>
            <a:off x="4526138" y="1916738"/>
            <a:ext cx="4607503" cy="584775"/>
          </a:xfrm>
          <a:prstGeom prst="rect">
            <a:avLst/>
          </a:prstGeom>
          <a:gradFill>
            <a:gsLst>
              <a:gs pos="100000">
                <a:srgbClr val="0066CC"/>
              </a:gs>
              <a:gs pos="100000">
                <a:srgbClr val="00B8AC"/>
              </a:gs>
              <a:gs pos="100000">
                <a:srgbClr val="18858A"/>
              </a:gs>
            </a:gsLst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Please </a:t>
            </a:r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type </a:t>
            </a:r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in your </a:t>
            </a:r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9-digit Global Employee ID</a:t>
            </a:r>
            <a:endParaRPr lang="en-GB" sz="1600" dirty="0">
              <a:latin typeface="Unilever Desire Light" pitchFamily="50" charset="0"/>
              <a:cs typeface="Unilever Shilling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085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09F284D-7A99-0BC8-4731-44B0615A8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721CEE-6C32-AE72-10B3-6CF982D64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7588" cy="920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D730CC-ACE5-38A7-4CDD-2CE568482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58095" y="2206675"/>
            <a:ext cx="8145039" cy="5853946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595E13-E3CB-9F71-B0E9-9BC280F25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19340">
            <a:off x="12627183" y="457291"/>
            <a:ext cx="1664730" cy="1409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935BAA-5DBC-9ECB-F2F6-5DC37CC3BD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51813" y="4801892"/>
            <a:ext cx="3707439" cy="2104110"/>
          </a:xfrm>
          <a:prstGeom prst="rect">
            <a:avLst/>
          </a:prstGeom>
        </p:spPr>
      </p:pic>
      <p:pic>
        <p:nvPicPr>
          <p:cNvPr id="3" name="Unilever Logo: Script" descr="The blue unilever script logo">
            <a:extLst>
              <a:ext uri="{FF2B5EF4-FFF2-40B4-BE49-F238E27FC236}">
                <a16:creationId xmlns:a16="http://schemas.microsoft.com/office/drawing/2014/main" id="{0BEA2301-2048-F64D-A676-710248E634E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53477" y="162285"/>
            <a:ext cx="1757375" cy="37763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ED2FF0C-36C7-7A19-9A8E-DFAB6670F0B3}"/>
              </a:ext>
            </a:extLst>
          </p:cNvPr>
          <p:cNvSpPr txBox="1">
            <a:spLocks/>
          </p:cNvSpPr>
          <p:nvPr/>
        </p:nvSpPr>
        <p:spPr>
          <a:xfrm>
            <a:off x="593558" y="760250"/>
            <a:ext cx="9937394" cy="8635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725759" rtl="0" eaLnBrk="1" latinLnBrk="0" hangingPunct="1"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44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  <a:t>Computershare G3 Demo Screens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447C2B-2784-B21D-4919-2F066220FC8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8" t="1449"/>
          <a:stretch/>
        </p:blipFill>
        <p:spPr>
          <a:xfrm>
            <a:off x="1113526" y="2178183"/>
            <a:ext cx="10799452" cy="556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EBADEF-2A7C-1E67-EA3F-211DB5CBD0BF}"/>
              </a:ext>
            </a:extLst>
          </p:cNvPr>
          <p:cNvSpPr/>
          <p:nvPr/>
        </p:nvSpPr>
        <p:spPr>
          <a:xfrm flipV="1">
            <a:off x="6513252" y="6651238"/>
            <a:ext cx="5297748" cy="461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42A5A09-2487-2B40-3096-467D883990C3}"/>
              </a:ext>
            </a:extLst>
          </p:cNvPr>
          <p:cNvCxnSpPr>
            <a:cxnSpLocks/>
          </p:cNvCxnSpPr>
          <p:nvPr/>
        </p:nvCxnSpPr>
        <p:spPr>
          <a:xfrm>
            <a:off x="5853948" y="2505462"/>
            <a:ext cx="1283452" cy="33484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89FDB44-50C9-1C34-5A00-48C5C2C9BD45}"/>
              </a:ext>
            </a:extLst>
          </p:cNvPr>
          <p:cNvSpPr txBox="1"/>
          <p:nvPr/>
        </p:nvSpPr>
        <p:spPr>
          <a:xfrm>
            <a:off x="4530708" y="1920687"/>
            <a:ext cx="4171977" cy="584775"/>
          </a:xfrm>
          <a:prstGeom prst="rect">
            <a:avLst/>
          </a:prstGeom>
          <a:gradFill>
            <a:gsLst>
              <a:gs pos="100000">
                <a:srgbClr val="0066CC"/>
              </a:gs>
              <a:gs pos="100000">
                <a:srgbClr val="00B8AC"/>
              </a:gs>
              <a:gs pos="100000">
                <a:srgbClr val="18858A"/>
              </a:gs>
            </a:gsLst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Please </a:t>
            </a:r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type </a:t>
            </a:r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in your </a:t>
            </a:r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Personal Email address</a:t>
            </a:r>
            <a:endParaRPr lang="en-GB" sz="1600" dirty="0">
              <a:latin typeface="Unilever Desire Light" pitchFamily="50" charset="0"/>
              <a:cs typeface="Unilever Shilling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372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B8C59D8-0575-777C-86DF-2726CB0BE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91FE3C-32C5-C427-5B0E-F3060C6EB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7588" cy="920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BB9AC5-0D51-CE78-792B-5B75F1259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58095" y="2206675"/>
            <a:ext cx="8145039" cy="5853946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F28BF7-C70D-6F9A-8581-008EE5EC1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19340">
            <a:off x="12627183" y="457291"/>
            <a:ext cx="1664730" cy="1409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B6CBD0-36EF-C6C9-2BC6-24EBAD5495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51813" y="4801892"/>
            <a:ext cx="3707439" cy="2104110"/>
          </a:xfrm>
          <a:prstGeom prst="rect">
            <a:avLst/>
          </a:prstGeom>
        </p:spPr>
      </p:pic>
      <p:pic>
        <p:nvPicPr>
          <p:cNvPr id="3" name="Unilever Logo: Script" descr="The blue unilever script logo">
            <a:extLst>
              <a:ext uri="{FF2B5EF4-FFF2-40B4-BE49-F238E27FC236}">
                <a16:creationId xmlns:a16="http://schemas.microsoft.com/office/drawing/2014/main" id="{21C4662E-07B6-7BC4-F793-5B7E7927E9E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53477" y="162285"/>
            <a:ext cx="1757375" cy="37763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0A9B1A8-8293-B153-C430-FAEFA97B554E}"/>
              </a:ext>
            </a:extLst>
          </p:cNvPr>
          <p:cNvSpPr txBox="1">
            <a:spLocks/>
          </p:cNvSpPr>
          <p:nvPr/>
        </p:nvSpPr>
        <p:spPr>
          <a:xfrm>
            <a:off x="593558" y="760250"/>
            <a:ext cx="9937394" cy="8635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725759" rtl="0" eaLnBrk="1" latinLnBrk="0" hangingPunct="1"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44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  <a:t>Computershare G3 Demo Screens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9BA6A1-FACB-B1D9-1761-4DFF070C2C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8" t="1449" r="864"/>
          <a:stretch/>
        </p:blipFill>
        <p:spPr>
          <a:xfrm>
            <a:off x="1121334" y="2183767"/>
            <a:ext cx="10705328" cy="556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94917C-2251-70AB-2B8B-18932200251E}"/>
              </a:ext>
            </a:extLst>
          </p:cNvPr>
          <p:cNvSpPr/>
          <p:nvPr/>
        </p:nvSpPr>
        <p:spPr>
          <a:xfrm>
            <a:off x="1121334" y="7226301"/>
            <a:ext cx="847165" cy="4813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510C34-6B49-E94D-EBA0-FDCDE885CFF9}"/>
              </a:ext>
            </a:extLst>
          </p:cNvPr>
          <p:cNvSpPr txBox="1"/>
          <p:nvPr/>
        </p:nvSpPr>
        <p:spPr>
          <a:xfrm>
            <a:off x="4520990" y="1923588"/>
            <a:ext cx="4109215" cy="338554"/>
          </a:xfrm>
          <a:prstGeom prst="rect">
            <a:avLst/>
          </a:prstGeom>
          <a:gradFill>
            <a:gsLst>
              <a:gs pos="100000">
                <a:srgbClr val="0066CC"/>
              </a:gs>
              <a:gs pos="100000">
                <a:srgbClr val="00B8AC"/>
              </a:gs>
              <a:gs pos="100000">
                <a:srgbClr val="18858A"/>
              </a:gs>
            </a:gsLst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Once completed, please </a:t>
            </a:r>
            <a:r>
              <a:rPr lang="en-GB" sz="1600" b="1" dirty="0">
                <a:latin typeface="Unilever Desire Light" pitchFamily="50" charset="0"/>
                <a:cs typeface="Unilever Shilling" panose="020B0502020202020204" pitchFamily="34" charset="0"/>
              </a:rPr>
              <a:t>Click</a:t>
            </a:r>
            <a:r>
              <a:rPr lang="en-GB" sz="1600" dirty="0">
                <a:latin typeface="Unilever Desire Light" pitchFamily="50" charset="0"/>
                <a:cs typeface="Unilever Shilling" panose="020B0502020202020204" pitchFamily="34" charset="0"/>
              </a:rPr>
              <a:t> Next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68986E1-8476-2190-23F9-8E59D60414CC}"/>
              </a:ext>
            </a:extLst>
          </p:cNvPr>
          <p:cNvCxnSpPr>
            <a:cxnSpLocks/>
          </p:cNvCxnSpPr>
          <p:nvPr/>
        </p:nvCxnSpPr>
        <p:spPr>
          <a:xfrm flipH="1">
            <a:off x="2070100" y="2262142"/>
            <a:ext cx="2932385" cy="47990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211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9F1129C-BC39-1E75-79F6-A52F9CCC9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36F057-6568-67B7-A205-715B1ED61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7588" cy="920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03965B-78B7-963C-6DB4-25EA6B688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58095" y="2206675"/>
            <a:ext cx="8145039" cy="5853946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4E3714-A3AD-C589-974E-E0F3441CB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19340">
            <a:off x="12627183" y="457291"/>
            <a:ext cx="1664730" cy="1409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F39C09-2FC5-25E1-7C5D-0BD03EC9D4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51813" y="4801892"/>
            <a:ext cx="3707439" cy="2104110"/>
          </a:xfrm>
          <a:prstGeom prst="rect">
            <a:avLst/>
          </a:prstGeom>
        </p:spPr>
      </p:pic>
      <p:pic>
        <p:nvPicPr>
          <p:cNvPr id="3" name="Unilever Logo: Script" descr="The blue unilever script logo">
            <a:extLst>
              <a:ext uri="{FF2B5EF4-FFF2-40B4-BE49-F238E27FC236}">
                <a16:creationId xmlns:a16="http://schemas.microsoft.com/office/drawing/2014/main" id="{A910D099-554A-6B5A-3C05-AF1D9EA430C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53477" y="162285"/>
            <a:ext cx="1757375" cy="37763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49172AE-9DC4-E7B4-1CBD-18AB3BCED9AE}"/>
              </a:ext>
            </a:extLst>
          </p:cNvPr>
          <p:cNvSpPr txBox="1">
            <a:spLocks/>
          </p:cNvSpPr>
          <p:nvPr/>
        </p:nvSpPr>
        <p:spPr>
          <a:xfrm>
            <a:off x="593558" y="760250"/>
            <a:ext cx="9937394" cy="8635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725759" rtl="0" eaLnBrk="1" latinLnBrk="0" hangingPunct="1"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44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  <a:t>Computershare G3 Demo Screens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EC9C69-86CA-E8B2-61D4-B30B120D4D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358" y="3908272"/>
            <a:ext cx="10307488" cy="21910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BDA6D3-A579-0DE8-BDC7-743F7E5F8455}"/>
              </a:ext>
            </a:extLst>
          </p:cNvPr>
          <p:cNvSpPr txBox="1"/>
          <p:nvPr/>
        </p:nvSpPr>
        <p:spPr>
          <a:xfrm>
            <a:off x="4005102" y="3567716"/>
            <a:ext cx="5400600" cy="338554"/>
          </a:xfrm>
          <a:prstGeom prst="rect">
            <a:avLst/>
          </a:prstGeom>
          <a:gradFill>
            <a:gsLst>
              <a:gs pos="100000">
                <a:srgbClr val="0066CC"/>
              </a:gs>
              <a:gs pos="100000">
                <a:srgbClr val="00B8AC"/>
              </a:gs>
              <a:gs pos="100000">
                <a:srgbClr val="18858A"/>
              </a:gs>
            </a:gsLst>
            <a:lin ang="16200000" scaled="0"/>
          </a:gra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Unilever Desire Light" pitchFamily="50" charset="0"/>
                <a:cs typeface="Unilever Shilling" panose="020B0502020202020204" pitchFamily="34" charset="0"/>
              </a:rPr>
              <a:t>Click </a:t>
            </a:r>
            <a:r>
              <a:rPr lang="en-GB" sz="1600" dirty="0">
                <a:solidFill>
                  <a:schemeClr val="bg1"/>
                </a:solidFill>
                <a:latin typeface="Unilever Desire Light" pitchFamily="50" charset="0"/>
                <a:cs typeface="Unilever Shilling" panose="020B0502020202020204" pitchFamily="34" charset="0"/>
              </a:rPr>
              <a:t>on Submit</a:t>
            </a:r>
            <a:endParaRPr lang="en-GB" sz="1600" b="1" dirty="0">
              <a:solidFill>
                <a:srgbClr val="FFFF00"/>
              </a:solidFill>
              <a:latin typeface="Unilever Desire Light" pitchFamily="50" charset="0"/>
              <a:cs typeface="Unilever Shilling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E44775-E85A-E455-B16B-04A9D505DDF6}"/>
              </a:ext>
            </a:extLst>
          </p:cNvPr>
          <p:cNvSpPr/>
          <p:nvPr/>
        </p:nvSpPr>
        <p:spPr>
          <a:xfrm>
            <a:off x="1282700" y="5371828"/>
            <a:ext cx="901700" cy="4821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63792C0-D901-35B8-C042-976CC69EB423}"/>
              </a:ext>
            </a:extLst>
          </p:cNvPr>
          <p:cNvCxnSpPr>
            <a:cxnSpLocks/>
          </p:cNvCxnSpPr>
          <p:nvPr/>
        </p:nvCxnSpPr>
        <p:spPr>
          <a:xfrm flipH="1">
            <a:off x="2298700" y="3906270"/>
            <a:ext cx="1993900" cy="16055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096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8C70885-BCF1-DC23-780D-E297C7AD4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E2896E-1052-0709-5A0C-CE3707525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7588" cy="9204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A37BE8-5995-FD6E-A24D-3BC1A349F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58095" y="2206675"/>
            <a:ext cx="8145039" cy="5853946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FC6C25-526A-CCC5-981D-FBBAFC5AA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19340">
            <a:off x="12627183" y="457291"/>
            <a:ext cx="1664730" cy="1409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1E48B4-8843-8177-904A-ADEAA70AC0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51813" y="4801892"/>
            <a:ext cx="3707439" cy="2104110"/>
          </a:xfrm>
          <a:prstGeom prst="rect">
            <a:avLst/>
          </a:prstGeom>
        </p:spPr>
      </p:pic>
      <p:pic>
        <p:nvPicPr>
          <p:cNvPr id="3" name="Unilever Logo: Script" descr="The blue unilever script logo">
            <a:extLst>
              <a:ext uri="{FF2B5EF4-FFF2-40B4-BE49-F238E27FC236}">
                <a16:creationId xmlns:a16="http://schemas.microsoft.com/office/drawing/2014/main" id="{4F808C1B-FD6E-210E-DCC6-2FBF3101BC5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53477" y="162285"/>
            <a:ext cx="1757375" cy="37763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681B8EC-0066-7637-0EB2-B3DBA224F480}"/>
              </a:ext>
            </a:extLst>
          </p:cNvPr>
          <p:cNvSpPr txBox="1">
            <a:spLocks/>
          </p:cNvSpPr>
          <p:nvPr/>
        </p:nvSpPr>
        <p:spPr>
          <a:xfrm>
            <a:off x="593558" y="760250"/>
            <a:ext cx="9937394" cy="8635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725759" rtl="0" eaLnBrk="1" latinLnBrk="0" hangingPunct="1">
              <a:spcBef>
                <a:spcPct val="0"/>
              </a:spcBef>
              <a:buNone/>
              <a:defRPr sz="7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4400" dirty="0">
                <a:solidFill>
                  <a:srgbClr val="0070C0"/>
                </a:solidFill>
                <a:latin typeface="Unilever Desire" pitchFamily="50" charset="0"/>
                <a:cs typeface="Unilever Shilling" panose="020B0502020202020204" pitchFamily="34" charset="0"/>
              </a:rPr>
              <a:t>Computershare G3 Demo Screens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A3FB69-F4C1-5B30-9AA4-D7EB65EE4CD3}"/>
              </a:ext>
            </a:extLst>
          </p:cNvPr>
          <p:cNvSpPr txBox="1"/>
          <p:nvPr/>
        </p:nvSpPr>
        <p:spPr>
          <a:xfrm>
            <a:off x="4519340" y="1822337"/>
            <a:ext cx="7472908" cy="2554545"/>
          </a:xfrm>
          <a:prstGeom prst="rect">
            <a:avLst/>
          </a:prstGeom>
          <a:gradFill>
            <a:gsLst>
              <a:gs pos="100000">
                <a:srgbClr val="0066CC"/>
              </a:gs>
              <a:gs pos="100000">
                <a:srgbClr val="00B8AC"/>
              </a:gs>
              <a:gs pos="100000">
                <a:srgbClr val="18858A"/>
              </a:gs>
            </a:gsLst>
            <a:lin ang="16200000" scaled="0"/>
          </a:gra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Unilever Desire Light" pitchFamily="50" charset="0"/>
                <a:cs typeface="Unilever Shilling" panose="020B0502020202020204" pitchFamily="34" charset="0"/>
              </a:rPr>
              <a:t>Finally, a confirmation screen of your submitted </a:t>
            </a:r>
            <a:r>
              <a:rPr lang="en-GB" sz="1600" b="1" dirty="0">
                <a:solidFill>
                  <a:schemeClr val="bg1"/>
                </a:solidFill>
                <a:latin typeface="Unilever Desire Light" pitchFamily="50" charset="0"/>
                <a:cs typeface="Unilever Shilling" panose="020B0502020202020204" pitchFamily="34" charset="0"/>
              </a:rPr>
              <a:t>SHARES</a:t>
            </a:r>
            <a:r>
              <a:rPr lang="en-GB" sz="1600" dirty="0">
                <a:solidFill>
                  <a:schemeClr val="bg1"/>
                </a:solidFill>
                <a:latin typeface="Unilever Desire Light" pitchFamily="50" charset="0"/>
                <a:cs typeface="Unilever Shilling" panose="020B0502020202020204" pitchFamily="34" charset="0"/>
              </a:rPr>
              <a:t> registration. More information will be sent to your personal email address regarding the next steps. </a:t>
            </a:r>
          </a:p>
          <a:p>
            <a:endParaRPr lang="en-GB" sz="1600" dirty="0">
              <a:solidFill>
                <a:schemeClr val="bg1"/>
              </a:solidFill>
              <a:latin typeface="Unilever Desire Light" pitchFamily="50" charset="0"/>
              <a:cs typeface="Unilever Shilling" panose="020B0502020202020204" pitchFamily="34" charset="0"/>
            </a:endParaRPr>
          </a:p>
          <a:p>
            <a:r>
              <a:rPr lang="en-GB" sz="1600" dirty="0">
                <a:solidFill>
                  <a:schemeClr val="bg1"/>
                </a:solidFill>
                <a:latin typeface="Unilever Desire Light" pitchFamily="50" charset="0"/>
                <a:cs typeface="Unilever Shilling" panose="020B0502020202020204" pitchFamily="34" charset="0"/>
              </a:rPr>
              <a:t>If you have any additional questions, please contact Computershare using the contact information provided onscreen.</a:t>
            </a:r>
          </a:p>
          <a:p>
            <a:endParaRPr lang="en-GB" sz="1600" dirty="0">
              <a:solidFill>
                <a:schemeClr val="bg1"/>
              </a:solidFill>
              <a:latin typeface="Unilever Desire Light" pitchFamily="50" charset="0"/>
              <a:cs typeface="Unilever Shilling" panose="020B0502020202020204" pitchFamily="34" charset="0"/>
            </a:endParaRPr>
          </a:p>
          <a:p>
            <a:r>
              <a:rPr lang="en-GB" sz="1600" dirty="0">
                <a:solidFill>
                  <a:schemeClr val="bg1"/>
                </a:solidFill>
                <a:latin typeface="Unilever Desire Light" pitchFamily="50" charset="0"/>
                <a:cs typeface="Unilever Shilling" panose="020B0502020202020204" pitchFamily="34" charset="0"/>
              </a:rPr>
              <a:t>For additional support on the next steps, please refer to our </a:t>
            </a:r>
            <a:r>
              <a:rPr lang="en-GB" sz="1600" b="1" dirty="0">
                <a:solidFill>
                  <a:schemeClr val="bg1"/>
                </a:solidFill>
                <a:latin typeface="Unilever Desire Light" pitchFamily="50" charset="0"/>
                <a:cs typeface="Unilever Shilling" panose="020B0502020202020204" pitchFamily="34" charset="0"/>
              </a:rPr>
              <a:t>Computershare Activation Guide</a:t>
            </a:r>
            <a:r>
              <a:rPr lang="en-GB" sz="1600" dirty="0">
                <a:solidFill>
                  <a:schemeClr val="bg1"/>
                </a:solidFill>
                <a:latin typeface="Unilever Desire Light" pitchFamily="50" charset="0"/>
                <a:cs typeface="Unilever Shilling" panose="020B0502020202020204" pitchFamily="34" charset="0"/>
              </a:rPr>
              <a:t>, available on our ‘Information Hub’ - </a:t>
            </a:r>
            <a:r>
              <a:rPr lang="en-GB" sz="1600" b="1" dirty="0">
                <a:solidFill>
                  <a:srgbClr val="FFFF00"/>
                </a:solidFill>
                <a:latin typeface="Unilever Desire Light" pitchFamily="50" charset="0"/>
                <a:cs typeface="Unilever Shilling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ShareinourFuture.com</a:t>
            </a:r>
            <a:r>
              <a:rPr lang="en-GB" sz="1200" dirty="0">
                <a:latin typeface="Unilever Shilling" panose="020B0502020202020204" pitchFamily="34" charset="0"/>
                <a:cs typeface="Unilever Shilling" panose="020B0502020202020204" pitchFamily="34" charset="0"/>
              </a:rPr>
              <a:t>.</a:t>
            </a:r>
            <a:endParaRPr lang="en-GB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95933B-2A2F-4C91-59D4-6CD67DA6D2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3004" y="4575371"/>
            <a:ext cx="10564699" cy="308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05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ts val="3400"/>
          </a:lnSpc>
          <a:spcAft>
            <a:spcPts val="1500"/>
          </a:spcAft>
          <a:defRPr sz="2500" dirty="0" err="1" smtClean="0">
            <a:solidFill>
              <a:srgbClr val="002F58"/>
            </a:solidFill>
            <a:latin typeface="DINPro"/>
            <a:cs typeface="DIN Pro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2d0dc2-e599-4ea9-b5ef-33bfd71295c7" xsi:nil="true"/>
    <lcf76f155ced4ddcb4097134ff3c332f xmlns="da4d700c-fc60-4b14-b668-bd6ec7055fc8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_dlc_DocId xmlns="9148514a-6003-449a-9195-fad9cb1e3050">AH5CTHUDFSKE-1666349967-48355</_dlc_DocId>
    <_dlc_DocIdUrl xmlns="9148514a-6003-449a-9195-fad9cb1e3050">
      <Url>https://unilever.sharepoint.com/teams/GlobalEquity/_layouts/15/DocIdRedir.aspx?ID=AH5CTHUDFSKE-1666349967-48355</Url>
      <Description>AH5CTHUDFSKE-1666349967-48355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2C6FEFB2A0F143A4227F729CA5B18A" ma:contentTypeVersion="20" ma:contentTypeDescription="Create a new document." ma:contentTypeScope="" ma:versionID="4f4038fe17191e0ffb39c623be1e5077">
  <xsd:schema xmlns:xsd="http://www.w3.org/2001/XMLSchema" xmlns:xs="http://www.w3.org/2001/XMLSchema" xmlns:p="http://schemas.microsoft.com/office/2006/metadata/properties" xmlns:ns1="http://schemas.microsoft.com/sharepoint/v3" xmlns:ns2="9148514a-6003-449a-9195-fad9cb1e3050" xmlns:ns3="da4d700c-fc60-4b14-b668-bd6ec7055fc8" xmlns:ns4="292d0dc2-e599-4ea9-b5ef-33bfd71295c7" targetNamespace="http://schemas.microsoft.com/office/2006/metadata/properties" ma:root="true" ma:fieldsID="5d2cfa92de59276bb5657ae90216149a" ns1:_="" ns2:_="" ns3:_="" ns4:_="">
    <xsd:import namespace="http://schemas.microsoft.com/sharepoint/v3"/>
    <xsd:import namespace="9148514a-6003-449a-9195-fad9cb1e3050"/>
    <xsd:import namespace="da4d700c-fc60-4b14-b668-bd6ec7055fc8"/>
    <xsd:import namespace="292d0dc2-e599-4ea9-b5ef-33bfd71295c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48514a-6003-449a-9195-fad9cb1e3050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4d700c-fc60-4b14-b668-bd6ec7055f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b7f554e9-a963-4179-93d8-b97c197401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2d0dc2-e599-4ea9-b5ef-33bfd71295c7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5a16a573-557e-4d0c-b490-5215351e8ace}" ma:internalName="TaxCatchAll" ma:showField="CatchAllData" ma:web="9148514a-6003-449a-9195-fad9cb1e30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7EBC5D-1490-4AD3-9C58-AF12E735C472}">
  <ds:schemaRefs>
    <ds:schemaRef ds:uri="http://schemas.microsoft.com/office/infopath/2007/PartnerControls"/>
    <ds:schemaRef ds:uri="5527ebe1-7f57-4f89-9999-da5fee981334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292d0dc2-e599-4ea9-b5ef-33bfd71295c7"/>
    <ds:schemaRef ds:uri="9f2f33a1-f90e-44ee-8eb9-4a359bab7f13"/>
    <ds:schemaRef ds:uri="http://schemas.microsoft.com/office/2006/metadata/properties"/>
    <ds:schemaRef ds:uri="http://purl.org/dc/dcmitype/"/>
    <ds:schemaRef ds:uri="http://purl.org/dc/elements/1.1/"/>
    <ds:schemaRef ds:uri="da4d700c-fc60-4b14-b668-bd6ec7055fc8"/>
    <ds:schemaRef ds:uri="http://schemas.microsoft.com/sharepoint/v3"/>
    <ds:schemaRef ds:uri="9148514a-6003-449a-9195-fad9cb1e3050"/>
  </ds:schemaRefs>
</ds:datastoreItem>
</file>

<file path=customXml/itemProps2.xml><?xml version="1.0" encoding="utf-8"?>
<ds:datastoreItem xmlns:ds="http://schemas.openxmlformats.org/officeDocument/2006/customXml" ds:itemID="{73430128-026F-4070-8604-4D41707A3A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327F0B-19A2-49E7-9533-B7B9D9E7AD7E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710A9DBF-6D1B-4DA8-9E97-D5A9FCFDB2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148514a-6003-449a-9195-fad9cb1e3050"/>
    <ds:schemaRef ds:uri="da4d700c-fc60-4b14-b668-bd6ec7055fc8"/>
    <ds:schemaRef ds:uri="292d0dc2-e599-4ea9-b5ef-33bfd71295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9db4e91-bad5-4fd0-9ca4-c06485916e3a}" enabled="1" method="Standard" siteId="{f66fae02-5d36-495b-bfe0-78a6ff9f8e6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8865</TotalTime>
  <Words>221</Words>
  <Application>Microsoft Office PowerPoint</Application>
  <PresentationFormat>Custom</PresentationFormat>
  <Paragraphs>28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Unilever Desire</vt:lpstr>
      <vt:lpstr>Unilever Desire Light</vt:lpstr>
      <vt:lpstr>Unilever Shilling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Brooks, Grace</cp:lastModifiedBy>
  <cp:revision>27</cp:revision>
  <dcterms:created xsi:type="dcterms:W3CDTF">2015-03-02T10:25:51Z</dcterms:created>
  <dcterms:modified xsi:type="dcterms:W3CDTF">2026-09-25T09:44:30Z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0x0101007C2C6FEFB2A0F143A4227F729CA5B18A</vt:lpwstr>
  </property>
  <property fmtid="{D5CDD505-2E9C-101B-9397-08002B2CF9AE}" pid="3" name="_dlc_DocIdItemGuid">
    <vt:lpwstr>cdf02dfe-4054-4ddc-b1c7-922af1ed9b39</vt:lpwstr>
  </property>
  <property fmtid="{D5CDD505-2E9C-101B-9397-08002B2CF9AE}" pid="4" name="MediaServiceImageTags">
    <vt:lpwstr/>
  </property>
</Properties>
</file>