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5"/>
  </p:sldMasterIdLst>
  <p:notesMasterIdLst>
    <p:notesMasterId r:id="rId8"/>
  </p:notesMasterIdLst>
  <p:handoutMasterIdLst>
    <p:handoutMasterId r:id="rId9"/>
  </p:handoutMasterIdLst>
  <p:sldIdLst>
    <p:sldId id="384" r:id="rId6"/>
    <p:sldId id="383" r:id="rId7"/>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CB9EB4-9203-4700-B181-E357E8D2CE28}">
          <p14:sldIdLst/>
        </p14:section>
        <p14:section name="Untitled Section" id="{CF546CC0-1994-4186-8661-E8A5F3E3D51B}">
          <p14:sldIdLst>
            <p14:sldId id="384"/>
            <p14:sldId id="3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7C3"/>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08" d="100"/>
          <a:sy n="108" d="100"/>
        </p:scale>
        <p:origin x="253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oks, Grace" userId="a677ad20-ac46-4c62-b377-28d1e787c5ca" providerId="ADAL" clId="{4EE3EA11-F1D4-4059-A4BF-9E943EE34D92}"/>
    <pc:docChg chg="undo custSel delSld modSld modSection">
      <pc:chgData name="Brooks, Grace" userId="a677ad20-ac46-4c62-b377-28d1e787c5ca" providerId="ADAL" clId="{4EE3EA11-F1D4-4059-A4BF-9E943EE34D92}" dt="2026-09-25T14:06:46.577" v="629" actId="6549"/>
      <pc:docMkLst>
        <pc:docMk/>
      </pc:docMkLst>
      <pc:sldChg chg="addSp delSp modSp mod">
        <pc:chgData name="Brooks, Grace" userId="a677ad20-ac46-4c62-b377-28d1e787c5ca" providerId="ADAL" clId="{4EE3EA11-F1D4-4059-A4BF-9E943EE34D92}" dt="2026-09-25T14:06:46.577" v="629" actId="6549"/>
        <pc:sldMkLst>
          <pc:docMk/>
          <pc:sldMk cId="897685265" sldId="384"/>
        </pc:sldMkLst>
        <pc:spChg chg="mod">
          <ac:chgData name="Brooks, Grace" userId="a677ad20-ac46-4c62-b377-28d1e787c5ca" providerId="ADAL" clId="{4EE3EA11-F1D4-4059-A4BF-9E943EE34D92}" dt="2026-09-25T14:06:46.577" v="629" actId="6549"/>
          <ac:spMkLst>
            <pc:docMk/>
            <pc:sldMk cId="897685265" sldId="384"/>
            <ac:spMk id="8" creationId="{4C584C8A-9AF3-59A8-E49B-69FF61E0D38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2C6E21-D698-EE97-E651-481815E62BA4}"/>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69AA070-874E-6775-9B20-097183B8112A}"/>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5A9FEF7-3911-4F82-A8B3-C550FBE28DBD}" type="datetimeFigureOut">
              <a:rPr lang="en-GB" smtClean="0"/>
              <a:t>25/09/2026</a:t>
            </a:fld>
            <a:endParaRPr lang="en-GB"/>
          </a:p>
        </p:txBody>
      </p:sp>
      <p:sp>
        <p:nvSpPr>
          <p:cNvPr id="4" name="Footer Placeholder 3">
            <a:extLst>
              <a:ext uri="{FF2B5EF4-FFF2-40B4-BE49-F238E27FC236}">
                <a16:creationId xmlns:a16="http://schemas.microsoft.com/office/drawing/2014/main" id="{498F6B06-031D-C85B-8444-ECE1F460C508}"/>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48BD75D-FFB2-A27D-50F5-9518201636A6}"/>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F92B3498-708B-4589-8DAC-EE1E41E4599F}" type="slidenum">
              <a:rPr lang="en-GB" smtClean="0"/>
              <a:t>‹#›</a:t>
            </a:fld>
            <a:endParaRPr lang="en-GB"/>
          </a:p>
        </p:txBody>
      </p:sp>
    </p:spTree>
    <p:extLst>
      <p:ext uri="{BB962C8B-B14F-4D97-AF65-F5344CB8AC3E}">
        <p14:creationId xmlns:p14="http://schemas.microsoft.com/office/powerpoint/2010/main" val="333913920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160" userDrawn="1">
          <p15:clr>
            <a:srgbClr val="F26B43"/>
          </p15:clr>
        </p15:guide>
        <p15:guide id="2" pos="288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AFDBF49C-831C-4C42-9BFD-C317B2ACC983}" type="datetimeFigureOut">
              <a:rPr lang="en-GB" smtClean="0"/>
              <a:t>25/09/2026</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0E77616D-0C91-4DEA-8153-884C06F2AE72}" type="slidenum">
              <a:rPr lang="en-GB" smtClean="0"/>
              <a:t>‹#›</a:t>
            </a:fld>
            <a:endParaRPr lang="en-GB"/>
          </a:p>
        </p:txBody>
      </p:sp>
    </p:spTree>
    <p:extLst>
      <p:ext uri="{BB962C8B-B14F-4D97-AF65-F5344CB8AC3E}">
        <p14:creationId xmlns:p14="http://schemas.microsoft.com/office/powerpoint/2010/main" val="428699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 Welcome">
    <p:bg>
      <p:bgPr>
        <a:solidFill>
          <a:schemeClr val="tx1"/>
        </a:solidFill>
        <a:effectLst/>
      </p:bgPr>
    </p:bg>
    <p:spTree>
      <p:nvGrpSpPr>
        <p:cNvPr id="1" name=""/>
        <p:cNvGrpSpPr/>
        <p:nvPr/>
      </p:nvGrpSpPr>
      <p:grpSpPr>
        <a:xfrm>
          <a:off x="0" y="0"/>
          <a:ext cx="0" cy="0"/>
          <a:chOff x="0" y="0"/>
          <a:chExt cx="0" cy="0"/>
        </a:xfrm>
      </p:grpSpPr>
      <p:pic>
        <p:nvPicPr>
          <p:cNvPr id="3" name="Background: Aurora">
            <a:extLst>
              <a:ext uri="{FF2B5EF4-FFF2-40B4-BE49-F238E27FC236}">
                <a16:creationId xmlns:a16="http://schemas.microsoft.com/office/drawing/2014/main" id="{6E7BDBB4-CA99-0E69-0260-7735BEC2CC82}"/>
              </a:ext>
            </a:extLst>
          </p:cNvPr>
          <p:cNvPicPr>
            <a:picLocks noGrp="1" noRot="1" noChangeAspect="1" noMove="1" noResize="1" noEditPoints="1" noAdjustHandles="1" noChangeArrowheads="1" noChangeShapeType="1" noCrop="1"/>
          </p:cNvPicPr>
          <p:nvPr/>
        </p:nvPicPr>
        <p:blipFill>
          <a:blip r:embed="rId2"/>
          <a:stretch>
            <a:fillRect/>
          </a:stretch>
        </p:blipFill>
        <p:spPr>
          <a:xfrm>
            <a:off x="0" y="1"/>
            <a:ext cx="12192000" cy="6858000"/>
          </a:xfrm>
          <a:prstGeom prst="rect">
            <a:avLst/>
          </a:prstGeom>
        </p:spPr>
      </p:pic>
      <p:pic>
        <p:nvPicPr>
          <p:cNvPr id="7" name="Unilever Logo" descr="Unilever">
            <a:extLst>
              <a:ext uri="{FF2B5EF4-FFF2-40B4-BE49-F238E27FC236}">
                <a16:creationId xmlns:a16="http://schemas.microsoft.com/office/drawing/2014/main" id="{28D32060-27D2-9D10-B5CB-06ACEC62BB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06090" y="850390"/>
            <a:ext cx="6615113" cy="1421503"/>
          </a:xfrm>
          <a:prstGeom prst="rect">
            <a:avLst/>
          </a:prstGeom>
        </p:spPr>
      </p:pic>
      <p:sp>
        <p:nvSpPr>
          <p:cNvPr id="2" name="Title"/>
          <p:cNvSpPr>
            <a:spLocks noGrp="1"/>
          </p:cNvSpPr>
          <p:nvPr>
            <p:ph type="ctrTitle" hasCustomPrompt="1"/>
          </p:nvPr>
        </p:nvSpPr>
        <p:spPr>
          <a:xfrm>
            <a:off x="4815122" y="2590160"/>
            <a:ext cx="6331444" cy="527614"/>
          </a:xfrm>
        </p:spPr>
        <p:txBody>
          <a:bodyPr anchor="b" anchorCtr="0">
            <a:noAutofit/>
          </a:bodyPr>
          <a:lstStyle>
            <a:lvl1pPr marL="0" algn="l" defTabSz="914400" rtl="0" eaLnBrk="1" latinLnBrk="0" hangingPunct="0">
              <a:lnSpc>
                <a:spcPct val="90000"/>
              </a:lnSpc>
              <a:spcBef>
                <a:spcPct val="0"/>
              </a:spcBef>
              <a:buNone/>
              <a:defRPr lang="en-US" sz="3400" b="1" i="0" kern="1200" spc="0" baseline="0" dirty="0">
                <a:solidFill>
                  <a:schemeClr val="bg1"/>
                </a:solidFill>
                <a:latin typeface="Unilever Desire Semi Bold" pitchFamily="2" charset="77"/>
                <a:ea typeface="+mj-ea"/>
                <a:cs typeface="+mj-cs"/>
              </a:defRPr>
            </a:lvl1pPr>
          </a:lstStyle>
          <a:p>
            <a:r>
              <a:rPr lang="en-GB" dirty="0"/>
              <a:t>Document title </a:t>
            </a:r>
            <a:endParaRPr lang="en-US" dirty="0"/>
          </a:p>
        </p:txBody>
      </p:sp>
      <p:sp>
        <p:nvSpPr>
          <p:cNvPr id="5" name="Date">
            <a:extLst>
              <a:ext uri="{FF2B5EF4-FFF2-40B4-BE49-F238E27FC236}">
                <a16:creationId xmlns:a16="http://schemas.microsoft.com/office/drawing/2014/main" id="{AA5265A4-60F5-B5BE-D8C6-F1EE6E8B8A0E}"/>
              </a:ext>
            </a:extLst>
          </p:cNvPr>
          <p:cNvSpPr>
            <a:spLocks noGrp="1"/>
          </p:cNvSpPr>
          <p:nvPr>
            <p:ph type="body" sz="half" idx="14" hasCustomPrompt="1"/>
          </p:nvPr>
        </p:nvSpPr>
        <p:spPr>
          <a:xfrm>
            <a:off x="4818447" y="3272731"/>
            <a:ext cx="2522918" cy="405711"/>
          </a:xfrm>
          <a:prstGeom prst="rect">
            <a:avLst/>
          </a:prstGeom>
        </p:spPr>
        <p:txBody>
          <a:bodyPr>
            <a:noAutofit/>
          </a:bodyPr>
          <a:lstStyle>
            <a:lvl1pPr marL="0" indent="0">
              <a:buNone/>
              <a:defRPr lang="en-GB" sz="1800" b="0" i="0" kern="1200" spc="0" baseline="0" dirty="0">
                <a:solidFill>
                  <a:schemeClr val="tx1">
                    <a:lumMod val="20000"/>
                    <a:lumOff val="80000"/>
                  </a:schemeClr>
                </a:solidFill>
                <a:latin typeface="Unilever Desire" pitchFamily="2" charset="77"/>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Date</a:t>
            </a:r>
          </a:p>
        </p:txBody>
      </p:sp>
    </p:spTree>
    <p:extLst>
      <p:ext uri="{BB962C8B-B14F-4D97-AF65-F5344CB8AC3E}">
        <p14:creationId xmlns:p14="http://schemas.microsoft.com/office/powerpoint/2010/main" val="3228539207"/>
      </p:ext>
    </p:extLst>
  </p:cSld>
  <p:clrMapOvr>
    <a:masterClrMapping/>
  </p:clrMapOvr>
  <p:extLst>
    <p:ext uri="{DCECCB84-F9BA-43D5-87BE-67443E8EF086}">
      <p15:sldGuideLst xmlns:p15="http://schemas.microsoft.com/office/powerpoint/2012/main">
        <p15:guide id="1" orient="horz" pos="216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 Cover">
    <p:bg>
      <p:bgPr>
        <a:solidFill>
          <a:schemeClr val="tx1"/>
        </a:solidFill>
        <a:effectLst/>
      </p:bgPr>
    </p:bg>
    <p:spTree>
      <p:nvGrpSpPr>
        <p:cNvPr id="1" name=""/>
        <p:cNvGrpSpPr/>
        <p:nvPr/>
      </p:nvGrpSpPr>
      <p:grpSpPr>
        <a:xfrm>
          <a:off x="0" y="0"/>
          <a:ext cx="0" cy="0"/>
          <a:chOff x="0" y="0"/>
          <a:chExt cx="0" cy="0"/>
        </a:xfrm>
      </p:grpSpPr>
      <p:pic>
        <p:nvPicPr>
          <p:cNvPr id="9" name="Background: Aurora">
            <a:extLst>
              <a:ext uri="{FF2B5EF4-FFF2-40B4-BE49-F238E27FC236}">
                <a16:creationId xmlns:a16="http://schemas.microsoft.com/office/drawing/2014/main" id="{A50F206C-4CC6-FE0F-BEE9-A8ACD04ABC2D}"/>
              </a:ext>
            </a:extLst>
          </p:cNvPr>
          <p:cNvPicPr>
            <a:picLocks noGrp="1" noRot="1" noChangeAspect="1" noMove="1" noResize="1" noEditPoints="1" noAdjustHandles="1" noChangeArrowheads="1" noChangeShapeType="1" noCrop="1"/>
          </p:cNvPicPr>
          <p:nvPr/>
        </p:nvPicPr>
        <p:blipFill>
          <a:blip r:embed="rId2"/>
          <a:stretch>
            <a:fillRect/>
          </a:stretch>
        </p:blipFill>
        <p:spPr>
          <a:xfrm flipH="1">
            <a:off x="0" y="11113"/>
            <a:ext cx="12192000" cy="6858000"/>
          </a:xfrm>
          <a:prstGeom prst="rect">
            <a:avLst/>
          </a:prstGeom>
        </p:spPr>
      </p:pic>
      <p:pic>
        <p:nvPicPr>
          <p:cNvPr id="6" name="Unilever Logo" descr="Unilever">
            <a:extLst>
              <a:ext uri="{FF2B5EF4-FFF2-40B4-BE49-F238E27FC236}">
                <a16:creationId xmlns:a16="http://schemas.microsoft.com/office/drawing/2014/main" id="{84066877-D588-B07B-FB68-C08861A5BF3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95197" y="381600"/>
            <a:ext cx="1878013" cy="403561"/>
          </a:xfrm>
          <a:prstGeom prst="rect">
            <a:avLst/>
          </a:prstGeom>
        </p:spPr>
      </p:pic>
      <p:sp>
        <p:nvSpPr>
          <p:cNvPr id="2" name="Title"/>
          <p:cNvSpPr>
            <a:spLocks noGrp="1"/>
          </p:cNvSpPr>
          <p:nvPr>
            <p:ph type="ctrTitle" hasCustomPrompt="1"/>
          </p:nvPr>
        </p:nvSpPr>
        <p:spPr>
          <a:xfrm>
            <a:off x="529201" y="1863967"/>
            <a:ext cx="8638246" cy="2186066"/>
          </a:xfrm>
        </p:spPr>
        <p:txBody>
          <a:bodyPr anchor="b" anchorCtr="0">
            <a:noAutofit/>
          </a:bodyPr>
          <a:lstStyle>
            <a:lvl1pPr algn="l" hangingPunct="0">
              <a:defRPr sz="7200" b="1" i="0" spc="0" baseline="0">
                <a:solidFill>
                  <a:schemeClr val="bg1"/>
                </a:solidFill>
                <a:latin typeface="Unilever Desire Semi Bold" pitchFamily="2" charset="77"/>
              </a:defRPr>
            </a:lvl1pPr>
          </a:lstStyle>
          <a:p>
            <a:r>
              <a:rPr lang="en-GB" dirty="0"/>
              <a:t>Document title here </a:t>
            </a:r>
            <a:endParaRPr lang="en-US" dirty="0"/>
          </a:p>
        </p:txBody>
      </p:sp>
      <p:sp>
        <p:nvSpPr>
          <p:cNvPr id="8" name="Date">
            <a:extLst>
              <a:ext uri="{FF2B5EF4-FFF2-40B4-BE49-F238E27FC236}">
                <a16:creationId xmlns:a16="http://schemas.microsoft.com/office/drawing/2014/main" id="{D9521E8F-64C5-0994-49D4-53C5C1D6F717}"/>
              </a:ext>
            </a:extLst>
          </p:cNvPr>
          <p:cNvSpPr>
            <a:spLocks noGrp="1"/>
          </p:cNvSpPr>
          <p:nvPr>
            <p:ph type="body" sz="half" idx="14" hasCustomPrompt="1"/>
          </p:nvPr>
        </p:nvSpPr>
        <p:spPr>
          <a:xfrm>
            <a:off x="529201" y="4654120"/>
            <a:ext cx="2522918" cy="405711"/>
          </a:xfrm>
          <a:prstGeom prst="rect">
            <a:avLst/>
          </a:prstGeom>
        </p:spPr>
        <p:txBody>
          <a:bodyPr>
            <a:noAutofit/>
          </a:bodyPr>
          <a:lstStyle>
            <a:lvl1pPr marL="0" indent="0">
              <a:buNone/>
              <a:defRPr lang="en-GB" sz="1700" b="0" i="0" kern="1200" spc="0" baseline="0" dirty="0">
                <a:solidFill>
                  <a:schemeClr val="tx1">
                    <a:lumMod val="20000"/>
                    <a:lumOff val="80000"/>
                  </a:schemeClr>
                </a:solidFill>
                <a:latin typeface="Unilever Desire" pitchFamily="2" charset="77"/>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Date</a:t>
            </a:r>
          </a:p>
        </p:txBody>
      </p:sp>
      <p:sp>
        <p:nvSpPr>
          <p:cNvPr id="3" name="Subtitle"/>
          <p:cNvSpPr>
            <a:spLocks noGrp="1"/>
          </p:cNvSpPr>
          <p:nvPr>
            <p:ph type="subTitle" idx="1" hasCustomPrompt="1"/>
          </p:nvPr>
        </p:nvSpPr>
        <p:spPr>
          <a:xfrm>
            <a:off x="529200" y="4134319"/>
            <a:ext cx="5681663" cy="460229"/>
          </a:xfrm>
          <a:prstGeom prst="rect">
            <a:avLst/>
          </a:prstGeom>
        </p:spPr>
        <p:txBody>
          <a:bodyPr anchor="t" anchorCtr="0">
            <a:noAutofit/>
          </a:bodyPr>
          <a:lstStyle>
            <a:lvl1pPr marL="0" indent="0" algn="l" defTabSz="914400" rtl="0" eaLnBrk="1" latinLnBrk="0" hangingPunct="0">
              <a:lnSpc>
                <a:spcPct val="100000"/>
              </a:lnSpc>
              <a:spcBef>
                <a:spcPts val="0"/>
              </a:spcBef>
              <a:spcAft>
                <a:spcPts val="0"/>
              </a:spcAft>
              <a:buFont typeface="Arial" panose="020B0604020202020204" pitchFamily="34" charset="0"/>
              <a:buNone/>
              <a:tabLst/>
              <a:defRPr lang="en-US" sz="2400" b="1" i="0" kern="1200" spc="0" baseline="0" dirty="0">
                <a:solidFill>
                  <a:schemeClr val="bg1"/>
                </a:solidFill>
                <a:latin typeface="Unilever Desire Semi Bold" pitchFamily="2" charset="77"/>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Secondary information</a:t>
            </a:r>
            <a:endParaRPr lang="en-US" dirty="0"/>
          </a:p>
        </p:txBody>
      </p:sp>
    </p:spTree>
    <p:extLst>
      <p:ext uri="{BB962C8B-B14F-4D97-AF65-F5344CB8AC3E}">
        <p14:creationId xmlns:p14="http://schemas.microsoft.com/office/powerpoint/2010/main" val="3632243635"/>
      </p:ext>
    </p:extLst>
  </p:cSld>
  <p:clrMapOvr>
    <a:masterClrMapping/>
  </p:clrMapOvr>
  <p:extLst>
    <p:ext uri="{DCECCB84-F9BA-43D5-87BE-67443E8EF086}">
      <p15:sldGuideLst xmlns:p15="http://schemas.microsoft.com/office/powerpoint/2012/main">
        <p15:guide id="1" orient="horz" pos="216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2: SECTION - Sky">
    <p:bg>
      <p:bgPr>
        <a:solidFill>
          <a:schemeClr val="tx1"/>
        </a:solidFill>
        <a:effectLst/>
      </p:bgPr>
    </p:bg>
    <p:spTree>
      <p:nvGrpSpPr>
        <p:cNvPr id="1" name=""/>
        <p:cNvGrpSpPr/>
        <p:nvPr/>
      </p:nvGrpSpPr>
      <p:grpSpPr>
        <a:xfrm>
          <a:off x="0" y="0"/>
          <a:ext cx="0" cy="0"/>
          <a:chOff x="0" y="0"/>
          <a:chExt cx="0" cy="0"/>
        </a:xfrm>
      </p:grpSpPr>
      <p:pic>
        <p:nvPicPr>
          <p:cNvPr id="4" name="Background: Aurora">
            <a:extLst>
              <a:ext uri="{FF2B5EF4-FFF2-40B4-BE49-F238E27FC236}">
                <a16:creationId xmlns:a16="http://schemas.microsoft.com/office/drawing/2014/main" id="{F6A23321-C744-4341-AD4B-1F0CDB614F92}"/>
              </a:ext>
            </a:extLst>
          </p:cNvPr>
          <p:cNvPicPr>
            <a:picLocks noGrp="1" noRot="1" noChangeAspect="1" noMove="1" noResize="1" noEditPoints="1" noAdjustHandles="1" noChangeArrowheads="1" noChangeShapeType="1" noCrop="1"/>
          </p:cNvPicPr>
          <p:nvPr/>
        </p:nvPicPr>
        <p:blipFill>
          <a:blip r:embed="rId2"/>
          <a:stretch>
            <a:fillRect/>
          </a:stretch>
        </p:blipFill>
        <p:spPr>
          <a:xfrm>
            <a:off x="-8011" y="0"/>
            <a:ext cx="12192000" cy="6858000"/>
          </a:xfrm>
          <a:prstGeom prst="rect">
            <a:avLst/>
          </a:prstGeom>
        </p:spPr>
      </p:pic>
      <p:sp>
        <p:nvSpPr>
          <p:cNvPr id="8" name="Mask">
            <a:extLst>
              <a:ext uri="{FF2B5EF4-FFF2-40B4-BE49-F238E27FC236}">
                <a16:creationId xmlns:a16="http://schemas.microsoft.com/office/drawing/2014/main" id="{9076AA35-4242-EF68-07D3-1AAB90D66599}"/>
              </a:ext>
            </a:extLst>
          </p:cNvPr>
          <p:cNvSpPr>
            <a:spLocks noGrp="1" noRot="1" noMove="1" noResize="1" noEditPoints="1" noAdjustHandles="1" noChangeArrowheads="1" noChangeShapeType="1"/>
          </p:cNvSpPr>
          <p:nvPr/>
        </p:nvSpPr>
        <p:spPr>
          <a:xfrm>
            <a:off x="-8011" y="265165"/>
            <a:ext cx="10762325" cy="6598393"/>
          </a:xfrm>
          <a:custGeom>
            <a:avLst/>
            <a:gdLst/>
            <a:ahLst/>
            <a:cxnLst>
              <a:cxn ang="0">
                <a:pos x="wd2" y="hd2"/>
              </a:cxn>
              <a:cxn ang="5400000">
                <a:pos x="wd2" y="hd2"/>
              </a:cxn>
              <a:cxn ang="10800000">
                <a:pos x="wd2" y="hd2"/>
              </a:cxn>
              <a:cxn ang="16200000">
                <a:pos x="wd2" y="hd2"/>
              </a:cxn>
            </a:cxnLst>
            <a:rect l="0" t="0" r="r" b="b"/>
            <a:pathLst>
              <a:path w="21600" h="21300" extrusionOk="0">
                <a:moveTo>
                  <a:pt x="22" y="92"/>
                </a:moveTo>
                <a:cubicBezTo>
                  <a:pt x="3621" y="-300"/>
                  <a:pt x="7187" y="571"/>
                  <a:pt x="10473" y="2569"/>
                </a:cubicBezTo>
                <a:cubicBezTo>
                  <a:pt x="12753" y="3955"/>
                  <a:pt x="14912" y="5895"/>
                  <a:pt x="16758" y="8507"/>
                </a:cubicBezTo>
                <a:cubicBezTo>
                  <a:pt x="17963" y="10212"/>
                  <a:pt x="19001" y="12166"/>
                  <a:pt x="19822" y="14322"/>
                </a:cubicBezTo>
                <a:cubicBezTo>
                  <a:pt x="20645" y="16482"/>
                  <a:pt x="21247" y="18835"/>
                  <a:pt x="21600" y="21300"/>
                </a:cubicBezTo>
                <a:lnTo>
                  <a:pt x="0" y="21269"/>
                </a:lnTo>
                <a:lnTo>
                  <a:pt x="22" y="92"/>
                </a:lnTo>
                <a:close/>
              </a:path>
            </a:pathLst>
          </a:custGeom>
          <a:solidFill>
            <a:schemeClr val="tx2"/>
          </a:solidFill>
          <a:ln w="12700">
            <a:miter lim="400000"/>
          </a:ln>
        </p:spPr>
        <p:txBody>
          <a:bodyPr lIns="45719" rIns="45719"/>
          <a:lstStyle/>
          <a:p>
            <a:pPr>
              <a:defRPr>
                <a:solidFill>
                  <a:srgbClr val="FFFFFF"/>
                </a:solidFill>
              </a:defRPr>
            </a:pPr>
            <a:endParaRPr b="1" i="0" dirty="0">
              <a:latin typeface="Unilever Desire Semi Bold" pitchFamily="2" charset="77"/>
            </a:endParaRPr>
          </a:p>
        </p:txBody>
      </p:sp>
      <p:pic>
        <p:nvPicPr>
          <p:cNvPr id="10" name="Unilever Logo" descr="Unilever">
            <a:extLst>
              <a:ext uri="{FF2B5EF4-FFF2-40B4-BE49-F238E27FC236}">
                <a16:creationId xmlns:a16="http://schemas.microsoft.com/office/drawing/2014/main" id="{4754FD55-C682-BA93-D13C-C0F182FD26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95197" y="381600"/>
            <a:ext cx="1878013" cy="403561"/>
          </a:xfrm>
          <a:prstGeom prst="rect">
            <a:avLst/>
          </a:prstGeom>
        </p:spPr>
      </p:pic>
      <p:sp>
        <p:nvSpPr>
          <p:cNvPr id="2" name="Title"/>
          <p:cNvSpPr>
            <a:spLocks noGrp="1"/>
          </p:cNvSpPr>
          <p:nvPr>
            <p:ph type="title" hasCustomPrompt="1"/>
          </p:nvPr>
        </p:nvSpPr>
        <p:spPr>
          <a:xfrm>
            <a:off x="484375" y="3429000"/>
            <a:ext cx="8079762" cy="2559012"/>
          </a:xfrm>
        </p:spPr>
        <p:txBody>
          <a:bodyPr anchor="t" anchorCtr="0">
            <a:noAutofit/>
          </a:bodyPr>
          <a:lstStyle>
            <a:lvl1pPr algn="l" defTabSz="914400" rtl="0" eaLnBrk="1" latinLnBrk="0" hangingPunct="0">
              <a:lnSpc>
                <a:spcPct val="90000"/>
              </a:lnSpc>
              <a:spcBef>
                <a:spcPct val="0"/>
              </a:spcBef>
              <a:buNone/>
              <a:defRPr lang="en-US" sz="7200" b="1" i="0" kern="1200" spc="0" baseline="0" dirty="0">
                <a:solidFill>
                  <a:schemeClr val="bg1"/>
                </a:solidFill>
                <a:latin typeface="Unilever Desire Semi Bold" pitchFamily="2" charset="77"/>
                <a:ea typeface="+mj-ea"/>
                <a:cs typeface="+mj-cs"/>
              </a:defRPr>
            </a:lvl1pPr>
          </a:lstStyle>
          <a:p>
            <a:r>
              <a:rPr lang="en-GB" dirty="0"/>
              <a:t>Section title </a:t>
            </a:r>
            <a:br>
              <a:rPr lang="en-GB" dirty="0"/>
            </a:br>
            <a:r>
              <a:rPr lang="en-GB" dirty="0"/>
              <a:t>goes here</a:t>
            </a:r>
            <a:endParaRPr lang="en-US" dirty="0"/>
          </a:p>
        </p:txBody>
      </p:sp>
      <p:sp>
        <p:nvSpPr>
          <p:cNvPr id="3" name="Section Topic"/>
          <p:cNvSpPr>
            <a:spLocks noGrp="1"/>
          </p:cNvSpPr>
          <p:nvPr>
            <p:ph type="body" idx="1" hasCustomPrompt="1"/>
          </p:nvPr>
        </p:nvSpPr>
        <p:spPr>
          <a:xfrm>
            <a:off x="493802" y="2775847"/>
            <a:ext cx="5683341" cy="478673"/>
          </a:xfrm>
          <a:prstGeom prst="rect">
            <a:avLst/>
          </a:prstGeom>
        </p:spPr>
        <p:txBody>
          <a:bodyPr anchor="b" anchorCtr="0">
            <a:noAutofit/>
          </a:bodyPr>
          <a:lstStyle>
            <a:lvl1pPr marL="0" indent="0" algn="l" defTabSz="914400" rtl="0" eaLnBrk="1" latinLnBrk="0" hangingPunct="0">
              <a:lnSpc>
                <a:spcPct val="100000"/>
              </a:lnSpc>
              <a:spcBef>
                <a:spcPts val="1600"/>
              </a:spcBef>
              <a:spcAft>
                <a:spcPts val="0"/>
              </a:spcAft>
              <a:buFont typeface="Arial" panose="020B0604020202020204" pitchFamily="34" charset="0"/>
              <a:buNone/>
              <a:tabLst/>
              <a:defRPr lang="en-GB" sz="2000" b="1" i="0" kern="1200" spc="0" baseline="0" dirty="0">
                <a:solidFill>
                  <a:schemeClr val="tx1">
                    <a:lumMod val="20000"/>
                    <a:lumOff val="80000"/>
                  </a:schemeClr>
                </a:solidFill>
                <a:latin typeface="Unilever Desire Semi Bold" pitchFamily="2" charset="77"/>
                <a:ea typeface="+mn-ea"/>
                <a:cs typeface="+mn-cs"/>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Section Name</a:t>
            </a:r>
          </a:p>
        </p:txBody>
      </p:sp>
      <p:sp>
        <p:nvSpPr>
          <p:cNvPr id="13" name="Slide Number">
            <a:extLst>
              <a:ext uri="{FF2B5EF4-FFF2-40B4-BE49-F238E27FC236}">
                <a16:creationId xmlns:a16="http://schemas.microsoft.com/office/drawing/2014/main" id="{7071E057-90E4-75C2-E8F7-F5A06DAC2626}"/>
              </a:ext>
            </a:extLst>
          </p:cNvPr>
          <p:cNvSpPr>
            <a:spLocks noGrp="1" noRot="1" noMove="1" noResize="1" noEditPoints="1" noAdjustHandles="1" noChangeArrowheads="1" noChangeShapeType="1"/>
          </p:cNvSpPr>
          <p:nvPr>
            <p:ph type="sldNum" sz="quarter" idx="12"/>
          </p:nvPr>
        </p:nvSpPr>
        <p:spPr>
          <a:xfrm>
            <a:off x="11482598" y="6337472"/>
            <a:ext cx="474937" cy="262175"/>
          </a:xfrm>
          <a:prstGeom prst="rect">
            <a:avLst/>
          </a:prstGeom>
        </p:spPr>
        <p:txBody>
          <a:bodyPr/>
          <a:lstStyle>
            <a:lvl1pPr>
              <a:defRPr sz="1100">
                <a:solidFill>
                  <a:schemeClr val="bg1"/>
                </a:solidFill>
              </a:defRPr>
            </a:lvl1pPr>
          </a:lstStyle>
          <a:p>
            <a:fld id="{7624A5FC-F7B9-3F4D-861F-9DDB8C0A4082}" type="slidenum">
              <a:rPr lang="en-US" smtClean="0"/>
              <a:pPr/>
              <a:t>‹#›</a:t>
            </a:fld>
            <a:endParaRPr lang="en-US" dirty="0"/>
          </a:p>
        </p:txBody>
      </p:sp>
    </p:spTree>
    <p:extLst>
      <p:ext uri="{BB962C8B-B14F-4D97-AF65-F5344CB8AC3E}">
        <p14:creationId xmlns:p14="http://schemas.microsoft.com/office/powerpoint/2010/main" val="3416036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2: SECTION - Earth">
    <p:bg>
      <p:bgPr>
        <a:solidFill>
          <a:schemeClr val="bg2"/>
        </a:solidFill>
        <a:effectLst/>
      </p:bgPr>
    </p:bg>
    <p:spTree>
      <p:nvGrpSpPr>
        <p:cNvPr id="1" name=""/>
        <p:cNvGrpSpPr/>
        <p:nvPr/>
      </p:nvGrpSpPr>
      <p:grpSpPr>
        <a:xfrm>
          <a:off x="0" y="0"/>
          <a:ext cx="0" cy="0"/>
          <a:chOff x="0" y="0"/>
          <a:chExt cx="0" cy="0"/>
        </a:xfrm>
      </p:grpSpPr>
      <p:pic>
        <p:nvPicPr>
          <p:cNvPr id="5" name="Background: Aurora">
            <a:extLst>
              <a:ext uri="{FF2B5EF4-FFF2-40B4-BE49-F238E27FC236}">
                <a16:creationId xmlns:a16="http://schemas.microsoft.com/office/drawing/2014/main" id="{7BB3A4BE-9745-D166-5DBD-09914DC2A9F2}"/>
              </a:ext>
            </a:extLst>
          </p:cNvPr>
          <p:cNvPicPr>
            <a:picLocks noGrp="1" noRot="1" noChangeAspect="1" noMove="1" noResize="1" noEditPoints="1" noAdjustHandles="1" noChangeArrowheads="1" noChangeShapeType="1" noCrop="1"/>
          </p:cNvPicPr>
          <p:nvPr/>
        </p:nvPicPr>
        <p:blipFill>
          <a:blip r:embed="rId2"/>
          <a:stretch>
            <a:fillRect/>
          </a:stretch>
        </p:blipFill>
        <p:spPr>
          <a:xfrm>
            <a:off x="-8012" y="0"/>
            <a:ext cx="12200012" cy="6862507"/>
          </a:xfrm>
          <a:prstGeom prst="rect">
            <a:avLst/>
          </a:prstGeom>
        </p:spPr>
      </p:pic>
      <p:sp>
        <p:nvSpPr>
          <p:cNvPr id="6" name="Mask">
            <a:extLst>
              <a:ext uri="{FF2B5EF4-FFF2-40B4-BE49-F238E27FC236}">
                <a16:creationId xmlns:a16="http://schemas.microsoft.com/office/drawing/2014/main" id="{EA0964CC-2124-4078-C952-AA943634C359}"/>
              </a:ext>
            </a:extLst>
          </p:cNvPr>
          <p:cNvSpPr>
            <a:spLocks noGrp="1" noRot="1" noMove="1" noResize="1" noEditPoints="1" noAdjustHandles="1" noChangeArrowheads="1" noChangeShapeType="1"/>
          </p:cNvSpPr>
          <p:nvPr/>
        </p:nvSpPr>
        <p:spPr>
          <a:xfrm>
            <a:off x="-8011" y="265165"/>
            <a:ext cx="10762325" cy="6598393"/>
          </a:xfrm>
          <a:custGeom>
            <a:avLst/>
            <a:gdLst/>
            <a:ahLst/>
            <a:cxnLst>
              <a:cxn ang="0">
                <a:pos x="wd2" y="hd2"/>
              </a:cxn>
              <a:cxn ang="5400000">
                <a:pos x="wd2" y="hd2"/>
              </a:cxn>
              <a:cxn ang="10800000">
                <a:pos x="wd2" y="hd2"/>
              </a:cxn>
              <a:cxn ang="16200000">
                <a:pos x="wd2" y="hd2"/>
              </a:cxn>
            </a:cxnLst>
            <a:rect l="0" t="0" r="r" b="b"/>
            <a:pathLst>
              <a:path w="21600" h="21300" extrusionOk="0">
                <a:moveTo>
                  <a:pt x="22" y="92"/>
                </a:moveTo>
                <a:cubicBezTo>
                  <a:pt x="3621" y="-300"/>
                  <a:pt x="7187" y="571"/>
                  <a:pt x="10473" y="2569"/>
                </a:cubicBezTo>
                <a:cubicBezTo>
                  <a:pt x="12753" y="3955"/>
                  <a:pt x="14912" y="5895"/>
                  <a:pt x="16758" y="8507"/>
                </a:cubicBezTo>
                <a:cubicBezTo>
                  <a:pt x="17963" y="10212"/>
                  <a:pt x="19001" y="12166"/>
                  <a:pt x="19822" y="14322"/>
                </a:cubicBezTo>
                <a:cubicBezTo>
                  <a:pt x="20645" y="16482"/>
                  <a:pt x="21247" y="18835"/>
                  <a:pt x="21600" y="21300"/>
                </a:cubicBezTo>
                <a:lnTo>
                  <a:pt x="0" y="21269"/>
                </a:lnTo>
                <a:lnTo>
                  <a:pt x="22" y="92"/>
                </a:lnTo>
                <a:close/>
              </a:path>
            </a:pathLst>
          </a:custGeom>
          <a:solidFill>
            <a:schemeClr val="bg2"/>
          </a:solidFill>
          <a:ln w="12700">
            <a:miter lim="400000"/>
          </a:ln>
        </p:spPr>
        <p:txBody>
          <a:bodyPr lIns="45719" rIns="45719"/>
          <a:lstStyle/>
          <a:p>
            <a:pPr>
              <a:defRPr>
                <a:solidFill>
                  <a:srgbClr val="FFFFFF"/>
                </a:solidFill>
              </a:defRPr>
            </a:pPr>
            <a:endParaRPr b="1" i="0" dirty="0">
              <a:latin typeface="Unilever Desire Semi Bold" pitchFamily="2" charset="77"/>
            </a:endParaRPr>
          </a:p>
        </p:txBody>
      </p:sp>
      <p:pic>
        <p:nvPicPr>
          <p:cNvPr id="8" name="Unilever Logo" descr="Unilever">
            <a:extLst>
              <a:ext uri="{FF2B5EF4-FFF2-40B4-BE49-F238E27FC236}">
                <a16:creationId xmlns:a16="http://schemas.microsoft.com/office/drawing/2014/main" id="{996EB61E-1A4F-002A-864D-3E502646A4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95197" y="381600"/>
            <a:ext cx="1878013" cy="403561"/>
          </a:xfrm>
          <a:prstGeom prst="rect">
            <a:avLst/>
          </a:prstGeom>
        </p:spPr>
      </p:pic>
      <p:sp>
        <p:nvSpPr>
          <p:cNvPr id="2" name="Title"/>
          <p:cNvSpPr>
            <a:spLocks noGrp="1"/>
          </p:cNvSpPr>
          <p:nvPr>
            <p:ph type="title" hasCustomPrompt="1"/>
          </p:nvPr>
        </p:nvSpPr>
        <p:spPr>
          <a:xfrm>
            <a:off x="484374" y="3429000"/>
            <a:ext cx="8090913" cy="2559012"/>
          </a:xfrm>
        </p:spPr>
        <p:txBody>
          <a:bodyPr anchor="t" anchorCtr="0">
            <a:noAutofit/>
          </a:bodyPr>
          <a:lstStyle>
            <a:lvl1pPr algn="l" defTabSz="914400" rtl="0" eaLnBrk="1" latinLnBrk="0" hangingPunct="0">
              <a:lnSpc>
                <a:spcPct val="90000"/>
              </a:lnSpc>
              <a:spcBef>
                <a:spcPct val="0"/>
              </a:spcBef>
              <a:buNone/>
              <a:defRPr lang="en-US" sz="7200" b="0" i="0" kern="1200" spc="0" baseline="0" dirty="0">
                <a:solidFill>
                  <a:schemeClr val="tx1"/>
                </a:solidFill>
                <a:latin typeface="Unilever Desire Semi Bold" pitchFamily="2" charset="77"/>
                <a:ea typeface="+mj-ea"/>
                <a:cs typeface="+mj-cs"/>
              </a:defRPr>
            </a:lvl1pPr>
          </a:lstStyle>
          <a:p>
            <a:r>
              <a:rPr lang="en-GB" dirty="0"/>
              <a:t>Section title </a:t>
            </a:r>
            <a:br>
              <a:rPr lang="en-GB" dirty="0"/>
            </a:br>
            <a:r>
              <a:rPr lang="en-GB" dirty="0"/>
              <a:t>goes here</a:t>
            </a:r>
            <a:endParaRPr lang="en-US" dirty="0"/>
          </a:p>
        </p:txBody>
      </p:sp>
      <p:sp>
        <p:nvSpPr>
          <p:cNvPr id="3" name="Section Topic"/>
          <p:cNvSpPr>
            <a:spLocks noGrp="1"/>
          </p:cNvSpPr>
          <p:nvPr>
            <p:ph type="body" idx="1" hasCustomPrompt="1"/>
          </p:nvPr>
        </p:nvSpPr>
        <p:spPr>
          <a:xfrm>
            <a:off x="503229" y="2775847"/>
            <a:ext cx="5683341" cy="478673"/>
          </a:xfrm>
          <a:prstGeom prst="rect">
            <a:avLst/>
          </a:prstGeom>
        </p:spPr>
        <p:txBody>
          <a:bodyPr anchor="b" anchorCtr="0">
            <a:noAutofit/>
          </a:bodyPr>
          <a:lstStyle>
            <a:lvl1pPr marL="0" indent="0" algn="l" defTabSz="914400" rtl="0" eaLnBrk="1" latinLnBrk="0" hangingPunct="0">
              <a:lnSpc>
                <a:spcPct val="100000"/>
              </a:lnSpc>
              <a:spcBef>
                <a:spcPts val="1600"/>
              </a:spcBef>
              <a:spcAft>
                <a:spcPts val="0"/>
              </a:spcAft>
              <a:buFont typeface="Arial" panose="020B0604020202020204" pitchFamily="34" charset="0"/>
              <a:buNone/>
              <a:tabLst/>
              <a:defRPr lang="en-GB" sz="2000" b="1" i="0" kern="1200" spc="0" baseline="0" dirty="0">
                <a:solidFill>
                  <a:schemeClr val="tx1">
                    <a:lumMod val="60000"/>
                    <a:lumOff val="40000"/>
                  </a:schemeClr>
                </a:solidFill>
                <a:latin typeface="Unilever Desire Semi Bold" pitchFamily="2" charset="77"/>
                <a:ea typeface="+mn-ea"/>
                <a:cs typeface="+mn-cs"/>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Section Name</a:t>
            </a:r>
          </a:p>
        </p:txBody>
      </p:sp>
      <p:sp>
        <p:nvSpPr>
          <p:cNvPr id="10" name="Slide Number">
            <a:extLst>
              <a:ext uri="{FF2B5EF4-FFF2-40B4-BE49-F238E27FC236}">
                <a16:creationId xmlns:a16="http://schemas.microsoft.com/office/drawing/2014/main" id="{9F7A4144-DD2F-A7EC-83F6-FD943A805561}"/>
              </a:ext>
            </a:extLst>
          </p:cNvPr>
          <p:cNvSpPr>
            <a:spLocks noGrp="1" noRot="1" noMove="1" noResize="1" noEditPoints="1" noAdjustHandles="1" noChangeArrowheads="1" noChangeShapeType="1"/>
          </p:cNvSpPr>
          <p:nvPr>
            <p:ph type="sldNum" sz="quarter" idx="10"/>
          </p:nvPr>
        </p:nvSpPr>
        <p:spPr/>
        <p:txBody>
          <a:bodyPr/>
          <a:lstStyle/>
          <a:p>
            <a:fld id="{AA81C49F-4514-B440-9310-1C2F3B5561BD}" type="slidenum">
              <a:rPr lang="en-GB" smtClean="0"/>
              <a:pPr/>
              <a:t>‹#›</a:t>
            </a:fld>
            <a:endParaRPr lang="en-GB"/>
          </a:p>
        </p:txBody>
      </p:sp>
    </p:spTree>
    <p:extLst>
      <p:ext uri="{BB962C8B-B14F-4D97-AF65-F5344CB8AC3E}">
        <p14:creationId xmlns:p14="http://schemas.microsoft.com/office/powerpoint/2010/main" val="226099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Title">
    <p:bg>
      <p:bgPr>
        <a:solidFill>
          <a:schemeClr val="bg1"/>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D7CECF70-B86B-FEE1-5CA2-1E77A11AF8EF}"/>
              </a:ext>
            </a:extLst>
          </p:cNvPr>
          <p:cNvSpPr>
            <a:spLocks noGrp="1"/>
          </p:cNvSpPr>
          <p:nvPr>
            <p:ph type="body" sz="half" idx="15" hasCustomPrompt="1"/>
          </p:nvPr>
        </p:nvSpPr>
        <p:spPr>
          <a:xfrm>
            <a:off x="372821" y="1014700"/>
            <a:ext cx="10231989" cy="814100"/>
          </a:xfrm>
          <a:prstGeom prst="rect">
            <a:avLst/>
          </a:prstGeom>
        </p:spPr>
        <p:txBody>
          <a:bodyPr>
            <a:noAutofit/>
          </a:bodyPr>
          <a:lstStyle>
            <a:lvl1pPr marL="0" indent="0" algn="l" defTabSz="914400" rtl="0" eaLnBrk="1" latinLnBrk="0" hangingPunct="0">
              <a:lnSpc>
                <a:spcPct val="100000"/>
              </a:lnSpc>
              <a:spcBef>
                <a:spcPts val="1600"/>
              </a:spcBef>
              <a:spcAft>
                <a:spcPts val="0"/>
              </a:spcAft>
              <a:buFont typeface="Arial" panose="020B0604020202020204" pitchFamily="34" charset="0"/>
              <a:buNone/>
              <a:tabLst/>
              <a:defRPr lang="en-GB" sz="4400" b="1" i="0" kern="800" spc="0" baseline="0" dirty="0">
                <a:solidFill>
                  <a:schemeClr val="tx2"/>
                </a:solidFill>
                <a:latin typeface="Unilever Desire Semi Bold" pitchFamily="2" charset="77"/>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Engaging page title goes here</a:t>
            </a:r>
          </a:p>
        </p:txBody>
      </p:sp>
      <p:sp>
        <p:nvSpPr>
          <p:cNvPr id="4" name="Section Topic">
            <a:extLst>
              <a:ext uri="{FF2B5EF4-FFF2-40B4-BE49-F238E27FC236}">
                <a16:creationId xmlns:a16="http://schemas.microsoft.com/office/drawing/2014/main" id="{0F1B4F75-01B8-FFB2-1099-6124FD109080}"/>
              </a:ext>
            </a:extLst>
          </p:cNvPr>
          <p:cNvSpPr>
            <a:spLocks noGrp="1"/>
          </p:cNvSpPr>
          <p:nvPr>
            <p:ph type="title"/>
          </p:nvPr>
        </p:nvSpPr>
        <p:spPr/>
        <p:txBody>
          <a:bodyPr/>
          <a:lstStyle/>
          <a:p>
            <a:r>
              <a:rPr lang="en-GB" dirty="0"/>
              <a:t>Click to edit Master title style</a:t>
            </a:r>
          </a:p>
        </p:txBody>
      </p:sp>
      <p:sp>
        <p:nvSpPr>
          <p:cNvPr id="8" name="Slide Number">
            <a:extLst>
              <a:ext uri="{FF2B5EF4-FFF2-40B4-BE49-F238E27FC236}">
                <a16:creationId xmlns:a16="http://schemas.microsoft.com/office/drawing/2014/main" id="{3EB6A062-924E-93ED-8CD7-3E803D412F6C}"/>
              </a:ext>
            </a:extLst>
          </p:cNvPr>
          <p:cNvSpPr>
            <a:spLocks noGrp="1" noRot="1" noMove="1" noResize="1" noEditPoints="1" noAdjustHandles="1" noChangeArrowheads="1" noChangeShapeType="1"/>
          </p:cNvSpPr>
          <p:nvPr>
            <p:ph type="sldNum" sz="quarter" idx="16"/>
          </p:nvPr>
        </p:nvSpPr>
        <p:spPr/>
        <p:txBody>
          <a:bodyPr/>
          <a:lstStyle/>
          <a:p>
            <a:fld id="{AA81C49F-4514-B440-9310-1C2F3B5561BD}" type="slidenum">
              <a:rPr lang="en-GB" smtClean="0"/>
              <a:pPr/>
              <a:t>‹#›</a:t>
            </a:fld>
            <a:endParaRPr lang="en-GB" dirty="0"/>
          </a:p>
        </p:txBody>
      </p:sp>
    </p:spTree>
    <p:extLst>
      <p:ext uri="{BB962C8B-B14F-4D97-AF65-F5344CB8AC3E}">
        <p14:creationId xmlns:p14="http://schemas.microsoft.com/office/powerpoint/2010/main" val="156060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Left">
    <p:bg>
      <p:bgPr>
        <a:solidFill>
          <a:schemeClr val="bg1"/>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A105F0E2-7D7D-22C8-9EEB-5C0E6DF01B44}"/>
              </a:ext>
            </a:extLst>
          </p:cNvPr>
          <p:cNvSpPr>
            <a:spLocks noGrp="1"/>
          </p:cNvSpPr>
          <p:nvPr>
            <p:ph type="body" sz="half" idx="17" hasCustomPrompt="1"/>
          </p:nvPr>
        </p:nvSpPr>
        <p:spPr>
          <a:xfrm>
            <a:off x="372822" y="1226569"/>
            <a:ext cx="5169334" cy="1327056"/>
          </a:xfrm>
          <a:prstGeom prst="rect">
            <a:avLst/>
          </a:prstGeom>
        </p:spPr>
        <p:txBody>
          <a:bodyPr>
            <a:noAutofit/>
          </a:bodyPr>
          <a:lstStyle>
            <a:lvl1pPr marL="0" indent="0" algn="l" defTabSz="914400" rtl="0" eaLnBrk="1" latinLnBrk="0" hangingPunct="0">
              <a:lnSpc>
                <a:spcPct val="100000"/>
              </a:lnSpc>
              <a:spcBef>
                <a:spcPts val="1600"/>
              </a:spcBef>
              <a:spcAft>
                <a:spcPts val="0"/>
              </a:spcAft>
              <a:buFont typeface="Arial" panose="020B0604020202020204" pitchFamily="34" charset="0"/>
              <a:buNone/>
              <a:tabLst/>
              <a:defRPr lang="en-GB" sz="4400" b="1" i="0" kern="800" spc="0" baseline="0" dirty="0">
                <a:solidFill>
                  <a:schemeClr val="tx2"/>
                </a:solidFill>
                <a:latin typeface="Unilever Desire Semi Bold" pitchFamily="2" charset="77"/>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Engaging page title goes here</a:t>
            </a:r>
          </a:p>
        </p:txBody>
      </p:sp>
      <p:sp>
        <p:nvSpPr>
          <p:cNvPr id="7" name="Section Topic">
            <a:extLst>
              <a:ext uri="{FF2B5EF4-FFF2-40B4-BE49-F238E27FC236}">
                <a16:creationId xmlns:a16="http://schemas.microsoft.com/office/drawing/2014/main" id="{3439812F-0CE5-6AB3-AE20-7253516DB88B}"/>
              </a:ext>
            </a:extLst>
          </p:cNvPr>
          <p:cNvSpPr>
            <a:spLocks noGrp="1"/>
          </p:cNvSpPr>
          <p:nvPr>
            <p:ph type="title"/>
          </p:nvPr>
        </p:nvSpPr>
        <p:spPr/>
        <p:txBody>
          <a:bodyPr/>
          <a:lstStyle/>
          <a:p>
            <a:r>
              <a:rPr lang="en-GB" dirty="0"/>
              <a:t>Click to edit Master title style</a:t>
            </a:r>
          </a:p>
        </p:txBody>
      </p:sp>
      <p:sp>
        <p:nvSpPr>
          <p:cNvPr id="3" name="Body Copy">
            <a:extLst>
              <a:ext uri="{FF2B5EF4-FFF2-40B4-BE49-F238E27FC236}">
                <a16:creationId xmlns:a16="http://schemas.microsoft.com/office/drawing/2014/main" id="{9067A0EC-E67B-7F0D-FC7A-49FCCB9F5D55}"/>
              </a:ext>
            </a:extLst>
          </p:cNvPr>
          <p:cNvSpPr>
            <a:spLocks noGrp="1"/>
          </p:cNvSpPr>
          <p:nvPr>
            <p:ph idx="13" hasCustomPrompt="1"/>
          </p:nvPr>
        </p:nvSpPr>
        <p:spPr>
          <a:xfrm>
            <a:off x="372514" y="2733574"/>
            <a:ext cx="4584498" cy="3746737"/>
          </a:xfrm>
          <a:prstGeom prst="rect">
            <a:avLst/>
          </a:prstGeom>
        </p:spPr>
        <p:txBody>
          <a:bodyPr>
            <a:noAutofit/>
          </a:bodyPr>
          <a:lstStyle>
            <a:lvl1pPr marL="0" indent="0" algn="l" defTabSz="914400" rtl="0" eaLnBrk="1" latinLnBrk="0" hangingPunct="0">
              <a:lnSpc>
                <a:spcPct val="110000"/>
              </a:lnSpc>
              <a:spcBef>
                <a:spcPts val="0"/>
              </a:spcBef>
              <a:spcAft>
                <a:spcPts val="800"/>
              </a:spcAft>
              <a:buFont typeface="Arial" panose="020B0604020202020204" pitchFamily="34" charset="0"/>
              <a:buNone/>
              <a:tabLst/>
              <a:defRPr lang="en-GB" sz="1200" b="0" i="0" kern="1200" spc="0" dirty="0" smtClean="0">
                <a:solidFill>
                  <a:schemeClr val="tx2"/>
                </a:solidFill>
                <a:latin typeface="Unilever Desire" pitchFamily="2" charset="77"/>
                <a:ea typeface="+mn-ea"/>
                <a:cs typeface="+mn-cs"/>
              </a:defRPr>
            </a:lvl1pPr>
            <a:lvl2pPr marL="285750" indent="-285750" hangingPunct="0">
              <a:lnSpc>
                <a:spcPct val="110000"/>
              </a:lnSpc>
              <a:spcBef>
                <a:spcPts val="0"/>
              </a:spcBef>
              <a:spcAft>
                <a:spcPts val="800"/>
              </a:spcAft>
              <a:buFont typeface="Arial" panose="020B0604020202020204" pitchFamily="34" charset="0"/>
              <a:buChar char="•"/>
              <a:tabLst/>
              <a:defRPr sz="1200" b="0" i="0" spc="0">
                <a:latin typeface="Unilever Desire" pitchFamily="2" charset="77"/>
              </a:defRPr>
            </a:lvl2pPr>
            <a:lvl3pPr marL="360000" indent="108000" hangingPunct="0">
              <a:lnSpc>
                <a:spcPct val="110000"/>
              </a:lnSpc>
              <a:spcBef>
                <a:spcPts val="0"/>
              </a:spcBef>
              <a:spcAft>
                <a:spcPts val="800"/>
              </a:spcAft>
              <a:buFont typeface="Arial" panose="020B0604020202020204" pitchFamily="34" charset="0"/>
              <a:buChar char="•"/>
              <a:tabLst/>
              <a:defRPr sz="1200" b="0" i="0" spc="0">
                <a:latin typeface="Unilever Desire" pitchFamily="2" charset="77"/>
              </a:defRPr>
            </a:lvl3pPr>
            <a:lvl4pPr marL="669925" indent="-131763" hangingPunct="0">
              <a:lnSpc>
                <a:spcPct val="110000"/>
              </a:lnSpc>
              <a:spcBef>
                <a:spcPts val="0"/>
              </a:spcBef>
              <a:spcAft>
                <a:spcPts val="800"/>
              </a:spcAft>
              <a:buFont typeface="System Font Regular"/>
              <a:buChar char="–"/>
              <a:tabLst/>
              <a:defRPr sz="1200" b="0" i="0" spc="0">
                <a:latin typeface="Unilever Desire" pitchFamily="2" charset="77"/>
              </a:defRPr>
            </a:lvl4pPr>
            <a:lvl5pPr marL="803275" indent="-133350">
              <a:buFont typeface="System Font Regular"/>
              <a:buChar char="–"/>
              <a:tabLst/>
              <a:defRPr sz="1200" b="1" i="0">
                <a:latin typeface="Visby CF Demi Bold" pitchFamily="2" charset="77"/>
              </a:defRPr>
            </a:lvl5pPr>
          </a:lstStyle>
          <a:p>
            <a:pPr lvl="0"/>
            <a:r>
              <a:rPr lang="en-GB" dirty="0"/>
              <a:t>Type body copy here</a:t>
            </a:r>
          </a:p>
          <a:p>
            <a:pPr lvl="1"/>
            <a:r>
              <a:rPr lang="en-GB" dirty="0"/>
              <a:t>Second level</a:t>
            </a:r>
          </a:p>
          <a:p>
            <a:pPr lvl="2"/>
            <a:r>
              <a:rPr lang="en-GB" dirty="0"/>
              <a:t>Third level</a:t>
            </a:r>
          </a:p>
          <a:p>
            <a:pPr lvl="3"/>
            <a:r>
              <a:rPr lang="en-GB" dirty="0"/>
              <a:t>Fourth level</a:t>
            </a:r>
            <a:endParaRPr lang="en-US" dirty="0"/>
          </a:p>
        </p:txBody>
      </p:sp>
      <p:sp>
        <p:nvSpPr>
          <p:cNvPr id="8" name="Slide Number">
            <a:extLst>
              <a:ext uri="{FF2B5EF4-FFF2-40B4-BE49-F238E27FC236}">
                <a16:creationId xmlns:a16="http://schemas.microsoft.com/office/drawing/2014/main" id="{3EB6A062-924E-93ED-8CD7-3E803D412F6C}"/>
              </a:ext>
            </a:extLst>
          </p:cNvPr>
          <p:cNvSpPr>
            <a:spLocks noGrp="1" noRot="1" noMove="1" noResize="1" noEditPoints="1" noAdjustHandles="1" noChangeArrowheads="1" noChangeShapeType="1"/>
          </p:cNvSpPr>
          <p:nvPr>
            <p:ph type="sldNum" sz="quarter" idx="16"/>
          </p:nvPr>
        </p:nvSpPr>
        <p:spPr/>
        <p:txBody>
          <a:bodyPr/>
          <a:lstStyle/>
          <a:p>
            <a:fld id="{AA81C49F-4514-B440-9310-1C2F3B5561BD}" type="slidenum">
              <a:rPr lang="en-GB" smtClean="0"/>
              <a:pPr/>
              <a:t>‹#›</a:t>
            </a:fld>
            <a:endParaRPr lang="en-GB"/>
          </a:p>
        </p:txBody>
      </p:sp>
    </p:spTree>
    <p:extLst>
      <p:ext uri="{BB962C8B-B14F-4D97-AF65-F5344CB8AC3E}">
        <p14:creationId xmlns:p14="http://schemas.microsoft.com/office/powerpoint/2010/main" val="271883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Right">
    <p:bg>
      <p:bgPr>
        <a:solidFill>
          <a:schemeClr val="bg1"/>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10F88485-6A47-0167-E3C5-82CF170A95B6}"/>
              </a:ext>
            </a:extLst>
          </p:cNvPr>
          <p:cNvSpPr>
            <a:spLocks noGrp="1"/>
          </p:cNvSpPr>
          <p:nvPr>
            <p:ph type="body" sz="half" idx="15" hasCustomPrompt="1"/>
          </p:nvPr>
        </p:nvSpPr>
        <p:spPr>
          <a:xfrm>
            <a:off x="6011313" y="1182030"/>
            <a:ext cx="5362931" cy="1494262"/>
          </a:xfrm>
          <a:prstGeom prst="rect">
            <a:avLst/>
          </a:prstGeom>
        </p:spPr>
        <p:txBody>
          <a:bodyPr anchor="b">
            <a:noAutofit/>
          </a:bodyPr>
          <a:lstStyle>
            <a:lvl1pPr marL="0" indent="0" algn="l" defTabSz="914400" rtl="0" eaLnBrk="1" latinLnBrk="0" hangingPunct="0">
              <a:lnSpc>
                <a:spcPct val="100000"/>
              </a:lnSpc>
              <a:spcBef>
                <a:spcPts val="1600"/>
              </a:spcBef>
              <a:spcAft>
                <a:spcPts val="0"/>
              </a:spcAft>
              <a:buFont typeface="Arial" panose="020B0604020202020204" pitchFamily="34" charset="0"/>
              <a:buNone/>
              <a:tabLst/>
              <a:defRPr lang="en-GB" sz="4400" b="1" i="0" kern="800" spc="0" baseline="0" dirty="0">
                <a:solidFill>
                  <a:schemeClr val="tx2"/>
                </a:solidFill>
                <a:latin typeface="Unilever Desire Semi Bold" pitchFamily="2" charset="77"/>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Engaging page title goes here</a:t>
            </a:r>
          </a:p>
        </p:txBody>
      </p:sp>
      <p:sp>
        <p:nvSpPr>
          <p:cNvPr id="2" name="Section Topic">
            <a:extLst>
              <a:ext uri="{FF2B5EF4-FFF2-40B4-BE49-F238E27FC236}">
                <a16:creationId xmlns:a16="http://schemas.microsoft.com/office/drawing/2014/main" id="{D7818565-69F0-08D1-0BC0-99172295CAFE}"/>
              </a:ext>
            </a:extLst>
          </p:cNvPr>
          <p:cNvSpPr>
            <a:spLocks noGrp="1"/>
          </p:cNvSpPr>
          <p:nvPr>
            <p:ph type="title"/>
          </p:nvPr>
        </p:nvSpPr>
        <p:spPr/>
        <p:txBody>
          <a:bodyPr/>
          <a:lstStyle/>
          <a:p>
            <a:r>
              <a:rPr lang="en-GB"/>
              <a:t>Click to edit Master title style</a:t>
            </a:r>
          </a:p>
        </p:txBody>
      </p:sp>
      <p:sp>
        <p:nvSpPr>
          <p:cNvPr id="3" name="Body Copy">
            <a:extLst>
              <a:ext uri="{FF2B5EF4-FFF2-40B4-BE49-F238E27FC236}">
                <a16:creationId xmlns:a16="http://schemas.microsoft.com/office/drawing/2014/main" id="{9067A0EC-E67B-7F0D-FC7A-49FCCB9F5D55}"/>
              </a:ext>
            </a:extLst>
          </p:cNvPr>
          <p:cNvSpPr>
            <a:spLocks noGrp="1"/>
          </p:cNvSpPr>
          <p:nvPr>
            <p:ph idx="13" hasCustomPrompt="1"/>
          </p:nvPr>
        </p:nvSpPr>
        <p:spPr>
          <a:xfrm>
            <a:off x="6011314" y="2936775"/>
            <a:ext cx="4800620" cy="3472492"/>
          </a:xfrm>
          <a:prstGeom prst="rect">
            <a:avLst/>
          </a:prstGeom>
        </p:spPr>
        <p:txBody>
          <a:bodyPr>
            <a:noAutofit/>
          </a:bodyPr>
          <a:lstStyle>
            <a:lvl1pPr marL="0" indent="0" algn="l" defTabSz="914400" rtl="0" eaLnBrk="1" latinLnBrk="0" hangingPunct="0">
              <a:lnSpc>
                <a:spcPct val="110000"/>
              </a:lnSpc>
              <a:spcBef>
                <a:spcPts val="0"/>
              </a:spcBef>
              <a:spcAft>
                <a:spcPts val="800"/>
              </a:spcAft>
              <a:buFont typeface="Arial" panose="020B0604020202020204" pitchFamily="34" charset="0"/>
              <a:buNone/>
              <a:tabLst/>
              <a:defRPr lang="en-GB" sz="1200" b="0" i="0" kern="1200" spc="0" dirty="0" smtClean="0">
                <a:solidFill>
                  <a:schemeClr val="tx2"/>
                </a:solidFill>
                <a:latin typeface="Unilever Desire" pitchFamily="2" charset="77"/>
                <a:ea typeface="+mn-ea"/>
                <a:cs typeface="+mn-cs"/>
              </a:defRPr>
            </a:lvl1pPr>
            <a:lvl2pPr marL="285750" indent="-285750" hangingPunct="0">
              <a:lnSpc>
                <a:spcPct val="110000"/>
              </a:lnSpc>
              <a:spcBef>
                <a:spcPts val="0"/>
              </a:spcBef>
              <a:spcAft>
                <a:spcPts val="800"/>
              </a:spcAft>
              <a:buFont typeface="Arial" panose="020B0604020202020204" pitchFamily="34" charset="0"/>
              <a:buChar char="•"/>
              <a:tabLst/>
              <a:defRPr sz="1200" b="0" i="0" spc="0">
                <a:latin typeface="Unilever Desire" pitchFamily="2" charset="77"/>
              </a:defRPr>
            </a:lvl2pPr>
            <a:lvl3pPr marL="360000" indent="108000" hangingPunct="0">
              <a:lnSpc>
                <a:spcPct val="110000"/>
              </a:lnSpc>
              <a:spcBef>
                <a:spcPts val="0"/>
              </a:spcBef>
              <a:spcAft>
                <a:spcPts val="800"/>
              </a:spcAft>
              <a:buFont typeface="Arial" panose="020B0604020202020204" pitchFamily="34" charset="0"/>
              <a:buChar char="•"/>
              <a:tabLst/>
              <a:defRPr sz="1200" b="0" i="0" spc="0">
                <a:latin typeface="Unilever Desire" pitchFamily="2" charset="77"/>
              </a:defRPr>
            </a:lvl3pPr>
            <a:lvl4pPr marL="669925" indent="-131763" hangingPunct="0">
              <a:lnSpc>
                <a:spcPct val="110000"/>
              </a:lnSpc>
              <a:spcBef>
                <a:spcPts val="0"/>
              </a:spcBef>
              <a:spcAft>
                <a:spcPts val="800"/>
              </a:spcAft>
              <a:buFont typeface="System Font Regular"/>
              <a:buChar char="–"/>
              <a:tabLst/>
              <a:defRPr sz="1200" b="0" i="0" spc="0">
                <a:latin typeface="Unilever Desire" pitchFamily="2" charset="77"/>
              </a:defRPr>
            </a:lvl4pPr>
            <a:lvl5pPr marL="803275" indent="-133350">
              <a:buFont typeface="System Font Regular"/>
              <a:buChar char="–"/>
              <a:tabLst/>
              <a:defRPr sz="1200" b="1" i="0">
                <a:latin typeface="Visby CF Demi Bold" pitchFamily="2" charset="77"/>
              </a:defRPr>
            </a:lvl5pPr>
          </a:lstStyle>
          <a:p>
            <a:pPr lvl="0"/>
            <a:r>
              <a:rPr lang="en-GB" dirty="0"/>
              <a:t>Type body copy here</a:t>
            </a:r>
          </a:p>
          <a:p>
            <a:pPr lvl="1"/>
            <a:r>
              <a:rPr lang="en-GB" dirty="0"/>
              <a:t>Second level</a:t>
            </a:r>
          </a:p>
          <a:p>
            <a:pPr lvl="2"/>
            <a:r>
              <a:rPr lang="en-GB" dirty="0"/>
              <a:t>Third level</a:t>
            </a:r>
          </a:p>
          <a:p>
            <a:pPr lvl="3"/>
            <a:r>
              <a:rPr lang="en-GB" dirty="0"/>
              <a:t>Fourth level</a:t>
            </a:r>
            <a:endParaRPr lang="en-US" dirty="0"/>
          </a:p>
        </p:txBody>
      </p:sp>
      <p:sp>
        <p:nvSpPr>
          <p:cNvPr id="8" name="Slide Number">
            <a:extLst>
              <a:ext uri="{FF2B5EF4-FFF2-40B4-BE49-F238E27FC236}">
                <a16:creationId xmlns:a16="http://schemas.microsoft.com/office/drawing/2014/main" id="{3EB6A062-924E-93ED-8CD7-3E803D412F6C}"/>
              </a:ext>
            </a:extLst>
          </p:cNvPr>
          <p:cNvSpPr>
            <a:spLocks noGrp="1" noRot="1" noMove="1" noResize="1" noEditPoints="1" noAdjustHandles="1" noChangeArrowheads="1" noChangeShapeType="1"/>
          </p:cNvSpPr>
          <p:nvPr>
            <p:ph type="sldNum" sz="quarter" idx="16"/>
          </p:nvPr>
        </p:nvSpPr>
        <p:spPr/>
        <p:txBody>
          <a:bodyPr/>
          <a:lstStyle/>
          <a:p>
            <a:fld id="{AA81C49F-4514-B440-9310-1C2F3B5561BD}" type="slidenum">
              <a:rPr lang="en-GB" smtClean="0"/>
              <a:pPr/>
              <a:t>‹#›</a:t>
            </a:fld>
            <a:endParaRPr lang="en-GB"/>
          </a:p>
        </p:txBody>
      </p:sp>
    </p:spTree>
    <p:extLst>
      <p:ext uri="{BB962C8B-B14F-4D97-AF65-F5344CB8AC3E}">
        <p14:creationId xmlns:p14="http://schemas.microsoft.com/office/powerpoint/2010/main" val="2096404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Left - Image">
    <p:bg>
      <p:bgPr>
        <a:solidFill>
          <a:schemeClr val="bg1"/>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F8A45993-2F18-4A82-80F3-5A99A2A1014E}"/>
              </a:ext>
            </a:extLst>
          </p:cNvPr>
          <p:cNvSpPr>
            <a:spLocks noGrp="1"/>
          </p:cNvSpPr>
          <p:nvPr>
            <p:ph type="body" sz="half" idx="15" hasCustomPrompt="1"/>
          </p:nvPr>
        </p:nvSpPr>
        <p:spPr>
          <a:xfrm>
            <a:off x="372513" y="947855"/>
            <a:ext cx="5582238" cy="1418320"/>
          </a:xfrm>
          <a:prstGeom prst="rect">
            <a:avLst/>
          </a:prstGeom>
        </p:spPr>
        <p:txBody>
          <a:bodyPr anchor="b">
            <a:noAutofit/>
          </a:bodyPr>
          <a:lstStyle>
            <a:lvl1pPr marL="0" indent="0" algn="l" defTabSz="914400" rtl="0" eaLnBrk="1" latinLnBrk="0" hangingPunct="0">
              <a:lnSpc>
                <a:spcPct val="100000"/>
              </a:lnSpc>
              <a:spcBef>
                <a:spcPts val="1600"/>
              </a:spcBef>
              <a:spcAft>
                <a:spcPts val="0"/>
              </a:spcAft>
              <a:buFont typeface="Arial" panose="020B0604020202020204" pitchFamily="34" charset="0"/>
              <a:buNone/>
              <a:tabLst/>
              <a:defRPr lang="en-GB" sz="4400" b="1" i="0" kern="800" spc="0" baseline="0" dirty="0">
                <a:solidFill>
                  <a:schemeClr val="tx2"/>
                </a:solidFill>
                <a:latin typeface="Unilever Desire Semi Bold" pitchFamily="2" charset="77"/>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0">
              <a:lnSpc>
                <a:spcPct val="100000"/>
              </a:lnSpc>
              <a:spcBef>
                <a:spcPts val="1600"/>
              </a:spcBef>
              <a:spcAft>
                <a:spcPts val="0"/>
              </a:spcAft>
              <a:buFont typeface="Arial" panose="020B0604020202020204" pitchFamily="34" charset="0"/>
              <a:buNone/>
              <a:tabLst/>
            </a:pPr>
            <a:r>
              <a:rPr lang="en-GB" dirty="0"/>
              <a:t>Engaging page title goes here</a:t>
            </a:r>
          </a:p>
        </p:txBody>
      </p:sp>
      <p:sp>
        <p:nvSpPr>
          <p:cNvPr id="3" name="Section Topic">
            <a:extLst>
              <a:ext uri="{FF2B5EF4-FFF2-40B4-BE49-F238E27FC236}">
                <a16:creationId xmlns:a16="http://schemas.microsoft.com/office/drawing/2014/main" id="{E13E08FA-5172-CAAF-AC63-66DB1FC5F159}"/>
              </a:ext>
            </a:extLst>
          </p:cNvPr>
          <p:cNvSpPr>
            <a:spLocks noGrp="1"/>
          </p:cNvSpPr>
          <p:nvPr>
            <p:ph type="title"/>
          </p:nvPr>
        </p:nvSpPr>
        <p:spPr/>
        <p:txBody>
          <a:bodyPr/>
          <a:lstStyle/>
          <a:p>
            <a:r>
              <a:rPr lang="en-GB" dirty="0"/>
              <a:t>Click to edit Master title style</a:t>
            </a:r>
          </a:p>
        </p:txBody>
      </p:sp>
      <p:sp>
        <p:nvSpPr>
          <p:cNvPr id="2" name="Body Copy">
            <a:extLst>
              <a:ext uri="{FF2B5EF4-FFF2-40B4-BE49-F238E27FC236}">
                <a16:creationId xmlns:a16="http://schemas.microsoft.com/office/drawing/2014/main" id="{E7855C47-43DB-ABBF-01F9-319E5E337F44}"/>
              </a:ext>
            </a:extLst>
          </p:cNvPr>
          <p:cNvSpPr>
            <a:spLocks noGrp="1"/>
          </p:cNvSpPr>
          <p:nvPr>
            <p:ph idx="13" hasCustomPrompt="1"/>
          </p:nvPr>
        </p:nvSpPr>
        <p:spPr>
          <a:xfrm>
            <a:off x="372513" y="2589195"/>
            <a:ext cx="4988759" cy="3746737"/>
          </a:xfrm>
          <a:prstGeom prst="rect">
            <a:avLst/>
          </a:prstGeom>
        </p:spPr>
        <p:txBody>
          <a:bodyPr>
            <a:noAutofit/>
          </a:bodyPr>
          <a:lstStyle>
            <a:lvl1pPr marL="0" indent="0" algn="l" defTabSz="914400" rtl="0" eaLnBrk="1" latinLnBrk="0" hangingPunct="0">
              <a:lnSpc>
                <a:spcPct val="110000"/>
              </a:lnSpc>
              <a:spcBef>
                <a:spcPts val="0"/>
              </a:spcBef>
              <a:spcAft>
                <a:spcPts val="800"/>
              </a:spcAft>
              <a:buFont typeface="Arial" panose="020B0604020202020204" pitchFamily="34" charset="0"/>
              <a:buNone/>
              <a:tabLst/>
              <a:defRPr lang="en-GB" sz="1200" b="0" i="0" kern="1200" spc="0" dirty="0" smtClean="0">
                <a:solidFill>
                  <a:schemeClr val="tx2"/>
                </a:solidFill>
                <a:latin typeface="Unilever Desire" pitchFamily="2" charset="77"/>
                <a:ea typeface="+mn-ea"/>
                <a:cs typeface="+mn-cs"/>
              </a:defRPr>
            </a:lvl1pPr>
            <a:lvl2pPr marL="285750" indent="-285750" hangingPunct="0">
              <a:lnSpc>
                <a:spcPct val="110000"/>
              </a:lnSpc>
              <a:spcBef>
                <a:spcPts val="0"/>
              </a:spcBef>
              <a:spcAft>
                <a:spcPts val="800"/>
              </a:spcAft>
              <a:buFont typeface="Arial" panose="020B0604020202020204" pitchFamily="34" charset="0"/>
              <a:buChar char="•"/>
              <a:tabLst/>
              <a:defRPr sz="1200" b="0" i="0" spc="0">
                <a:latin typeface="Unilever Desire" pitchFamily="2" charset="77"/>
              </a:defRPr>
            </a:lvl2pPr>
            <a:lvl3pPr marL="360000" indent="108000" hangingPunct="0">
              <a:lnSpc>
                <a:spcPct val="110000"/>
              </a:lnSpc>
              <a:spcBef>
                <a:spcPts val="0"/>
              </a:spcBef>
              <a:spcAft>
                <a:spcPts val="800"/>
              </a:spcAft>
              <a:buFont typeface="Arial" panose="020B0604020202020204" pitchFamily="34" charset="0"/>
              <a:buChar char="•"/>
              <a:tabLst/>
              <a:defRPr sz="1200" b="0" i="0" spc="0">
                <a:latin typeface="Unilever Desire" pitchFamily="2" charset="77"/>
              </a:defRPr>
            </a:lvl3pPr>
            <a:lvl4pPr marL="669925" indent="-131763" hangingPunct="0">
              <a:lnSpc>
                <a:spcPct val="110000"/>
              </a:lnSpc>
              <a:spcBef>
                <a:spcPts val="0"/>
              </a:spcBef>
              <a:spcAft>
                <a:spcPts val="800"/>
              </a:spcAft>
              <a:buFont typeface="System Font Regular"/>
              <a:buChar char="–"/>
              <a:tabLst/>
              <a:defRPr sz="1200" b="0" i="0" spc="0">
                <a:latin typeface="Unilever Desire" pitchFamily="2" charset="77"/>
              </a:defRPr>
            </a:lvl4pPr>
            <a:lvl5pPr marL="803275" indent="-133350">
              <a:buFont typeface="System Font Regular"/>
              <a:buChar char="–"/>
              <a:tabLst/>
              <a:defRPr sz="1200" b="1" i="0">
                <a:latin typeface="Visby CF Demi Bold" pitchFamily="2" charset="77"/>
              </a:defRPr>
            </a:lvl5pPr>
          </a:lstStyle>
          <a:p>
            <a:pPr lvl="0"/>
            <a:r>
              <a:rPr lang="en-GB" dirty="0"/>
              <a:t>Type body copy here</a:t>
            </a:r>
          </a:p>
          <a:p>
            <a:pPr lvl="1"/>
            <a:r>
              <a:rPr lang="en-GB" dirty="0"/>
              <a:t>Second level</a:t>
            </a:r>
          </a:p>
          <a:p>
            <a:pPr lvl="2"/>
            <a:r>
              <a:rPr lang="en-GB" dirty="0"/>
              <a:t>Third level</a:t>
            </a:r>
          </a:p>
          <a:p>
            <a:pPr lvl="3"/>
            <a:r>
              <a:rPr lang="en-GB" dirty="0"/>
              <a:t>Fourth level</a:t>
            </a:r>
            <a:endParaRPr lang="en-US" dirty="0"/>
          </a:p>
        </p:txBody>
      </p:sp>
      <p:sp>
        <p:nvSpPr>
          <p:cNvPr id="4" name="Image">
            <a:extLst>
              <a:ext uri="{FF2B5EF4-FFF2-40B4-BE49-F238E27FC236}">
                <a16:creationId xmlns:a16="http://schemas.microsoft.com/office/drawing/2014/main" id="{79EA38B3-D458-F78D-04A5-51D17DC3B780}"/>
              </a:ext>
            </a:extLst>
          </p:cNvPr>
          <p:cNvSpPr>
            <a:spLocks noGrp="1"/>
          </p:cNvSpPr>
          <p:nvPr>
            <p:ph type="pic" sz="quarter" idx="17" hasCustomPrompt="1"/>
          </p:nvPr>
        </p:nvSpPr>
        <p:spPr>
          <a:xfrm>
            <a:off x="6369084" y="1294768"/>
            <a:ext cx="4911725" cy="5169551"/>
          </a:xfrm>
          <a:custGeom>
            <a:avLst/>
            <a:gdLst>
              <a:gd name="connsiteX0" fmla="*/ 0 w 6564312"/>
              <a:gd name="connsiteY0" fmla="*/ 0 h 6566235"/>
              <a:gd name="connsiteX1" fmla="*/ 6564312 w 6564312"/>
              <a:gd name="connsiteY1" fmla="*/ 0 h 6566235"/>
              <a:gd name="connsiteX2" fmla="*/ 6564312 w 6564312"/>
              <a:gd name="connsiteY2" fmla="*/ 3598737 h 6566235"/>
              <a:gd name="connsiteX3" fmla="*/ 6564105 w 6564312"/>
              <a:gd name="connsiteY3" fmla="*/ 3607210 h 6566235"/>
              <a:gd name="connsiteX4" fmla="*/ 3261221 w 6564312"/>
              <a:gd name="connsiteY4" fmla="*/ 6566235 h 6566235"/>
              <a:gd name="connsiteX5" fmla="*/ 2085 w 6564312"/>
              <a:gd name="connsiteY5" fmla="*/ 3746574 h 6566235"/>
              <a:gd name="connsiteX6" fmla="*/ 0 w 6564312"/>
              <a:gd name="connsiteY6" fmla="*/ 3716193 h 6566235"/>
              <a:gd name="connsiteX0" fmla="*/ 0 w 6564312"/>
              <a:gd name="connsiteY0" fmla="*/ 0 h 6566862"/>
              <a:gd name="connsiteX1" fmla="*/ 6564312 w 6564312"/>
              <a:gd name="connsiteY1" fmla="*/ 0 h 6566862"/>
              <a:gd name="connsiteX2" fmla="*/ 6564312 w 6564312"/>
              <a:gd name="connsiteY2" fmla="*/ 3598737 h 6566862"/>
              <a:gd name="connsiteX3" fmla="*/ 6564105 w 6564312"/>
              <a:gd name="connsiteY3" fmla="*/ 3607210 h 6566862"/>
              <a:gd name="connsiteX4" fmla="*/ 3261221 w 6564312"/>
              <a:gd name="connsiteY4" fmla="*/ 6566235 h 6566862"/>
              <a:gd name="connsiteX5" fmla="*/ 2085 w 6564312"/>
              <a:gd name="connsiteY5" fmla="*/ 3746574 h 6566862"/>
              <a:gd name="connsiteX6" fmla="*/ 0 w 6564312"/>
              <a:gd name="connsiteY6" fmla="*/ 3716193 h 6566862"/>
              <a:gd name="connsiteX7" fmla="*/ 0 w 6564312"/>
              <a:gd name="connsiteY7" fmla="*/ 0 h 6566862"/>
              <a:gd name="connsiteX0" fmla="*/ 0 w 6564312"/>
              <a:gd name="connsiteY0" fmla="*/ 0 h 6157422"/>
              <a:gd name="connsiteX1" fmla="*/ 6564312 w 6564312"/>
              <a:gd name="connsiteY1" fmla="*/ 0 h 6157422"/>
              <a:gd name="connsiteX2" fmla="*/ 6564312 w 6564312"/>
              <a:gd name="connsiteY2" fmla="*/ 3598737 h 6157422"/>
              <a:gd name="connsiteX3" fmla="*/ 6564105 w 6564312"/>
              <a:gd name="connsiteY3" fmla="*/ 3607210 h 6157422"/>
              <a:gd name="connsiteX4" fmla="*/ 3286868 w 6564312"/>
              <a:gd name="connsiteY4" fmla="*/ 6156690 h 6157422"/>
              <a:gd name="connsiteX5" fmla="*/ 2085 w 6564312"/>
              <a:gd name="connsiteY5" fmla="*/ 3746574 h 6157422"/>
              <a:gd name="connsiteX6" fmla="*/ 0 w 6564312"/>
              <a:gd name="connsiteY6" fmla="*/ 3716193 h 6157422"/>
              <a:gd name="connsiteX7" fmla="*/ 0 w 6564312"/>
              <a:gd name="connsiteY7" fmla="*/ 0 h 6157422"/>
              <a:gd name="connsiteX0" fmla="*/ 0 w 6564312"/>
              <a:gd name="connsiteY0" fmla="*/ 0 h 6458478"/>
              <a:gd name="connsiteX1" fmla="*/ 6564312 w 6564312"/>
              <a:gd name="connsiteY1" fmla="*/ 0 h 6458478"/>
              <a:gd name="connsiteX2" fmla="*/ 6564312 w 6564312"/>
              <a:gd name="connsiteY2" fmla="*/ 3598737 h 6458478"/>
              <a:gd name="connsiteX3" fmla="*/ 6564105 w 6564312"/>
              <a:gd name="connsiteY3" fmla="*/ 3607210 h 6458478"/>
              <a:gd name="connsiteX4" fmla="*/ 3312517 w 6564312"/>
              <a:gd name="connsiteY4" fmla="*/ 6457827 h 6458478"/>
              <a:gd name="connsiteX5" fmla="*/ 2085 w 6564312"/>
              <a:gd name="connsiteY5" fmla="*/ 3746574 h 6458478"/>
              <a:gd name="connsiteX6" fmla="*/ 0 w 6564312"/>
              <a:gd name="connsiteY6" fmla="*/ 3716193 h 6458478"/>
              <a:gd name="connsiteX7" fmla="*/ 0 w 6564312"/>
              <a:gd name="connsiteY7" fmla="*/ 0 h 6458478"/>
              <a:gd name="connsiteX0" fmla="*/ 0 w 6564312"/>
              <a:gd name="connsiteY0" fmla="*/ 0 h 6458479"/>
              <a:gd name="connsiteX1" fmla="*/ 6564312 w 6564312"/>
              <a:gd name="connsiteY1" fmla="*/ 0 h 6458479"/>
              <a:gd name="connsiteX2" fmla="*/ 6564312 w 6564312"/>
              <a:gd name="connsiteY2" fmla="*/ 3598737 h 6458479"/>
              <a:gd name="connsiteX3" fmla="*/ 6564105 w 6564312"/>
              <a:gd name="connsiteY3" fmla="*/ 3607210 h 6458479"/>
              <a:gd name="connsiteX4" fmla="*/ 3312517 w 6564312"/>
              <a:gd name="connsiteY4" fmla="*/ 6457827 h 6458479"/>
              <a:gd name="connsiteX5" fmla="*/ 2085 w 6564312"/>
              <a:gd name="connsiteY5" fmla="*/ 3746574 h 6458479"/>
              <a:gd name="connsiteX6" fmla="*/ 0 w 6564312"/>
              <a:gd name="connsiteY6" fmla="*/ 3716193 h 6458479"/>
              <a:gd name="connsiteX7" fmla="*/ 0 w 6564312"/>
              <a:gd name="connsiteY7" fmla="*/ 0 h 6458479"/>
              <a:gd name="connsiteX0" fmla="*/ 0 w 6564312"/>
              <a:gd name="connsiteY0" fmla="*/ 0 h 6494606"/>
              <a:gd name="connsiteX1" fmla="*/ 6564312 w 6564312"/>
              <a:gd name="connsiteY1" fmla="*/ 0 h 6494606"/>
              <a:gd name="connsiteX2" fmla="*/ 6564312 w 6564312"/>
              <a:gd name="connsiteY2" fmla="*/ 3598737 h 6494606"/>
              <a:gd name="connsiteX3" fmla="*/ 6564105 w 6564312"/>
              <a:gd name="connsiteY3" fmla="*/ 3607210 h 6494606"/>
              <a:gd name="connsiteX4" fmla="*/ 3376638 w 6564312"/>
              <a:gd name="connsiteY4" fmla="*/ 6493963 h 6494606"/>
              <a:gd name="connsiteX5" fmla="*/ 2085 w 6564312"/>
              <a:gd name="connsiteY5" fmla="*/ 3746574 h 6494606"/>
              <a:gd name="connsiteX6" fmla="*/ 0 w 6564312"/>
              <a:gd name="connsiteY6" fmla="*/ 3716193 h 6494606"/>
              <a:gd name="connsiteX7" fmla="*/ 0 w 6564312"/>
              <a:gd name="connsiteY7" fmla="*/ 0 h 6494606"/>
              <a:gd name="connsiteX0" fmla="*/ 0 w 6564312"/>
              <a:gd name="connsiteY0" fmla="*/ 0 h 6398264"/>
              <a:gd name="connsiteX1" fmla="*/ 6564312 w 6564312"/>
              <a:gd name="connsiteY1" fmla="*/ 0 h 6398264"/>
              <a:gd name="connsiteX2" fmla="*/ 6564312 w 6564312"/>
              <a:gd name="connsiteY2" fmla="*/ 3598737 h 6398264"/>
              <a:gd name="connsiteX3" fmla="*/ 6564105 w 6564312"/>
              <a:gd name="connsiteY3" fmla="*/ 3607210 h 6398264"/>
              <a:gd name="connsiteX4" fmla="*/ 3312517 w 6564312"/>
              <a:gd name="connsiteY4" fmla="*/ 6397599 h 6398264"/>
              <a:gd name="connsiteX5" fmla="*/ 2085 w 6564312"/>
              <a:gd name="connsiteY5" fmla="*/ 3746574 h 6398264"/>
              <a:gd name="connsiteX6" fmla="*/ 0 w 6564312"/>
              <a:gd name="connsiteY6" fmla="*/ 3716193 h 6398264"/>
              <a:gd name="connsiteX7" fmla="*/ 0 w 6564312"/>
              <a:gd name="connsiteY7" fmla="*/ 0 h 6398264"/>
              <a:gd name="connsiteX0" fmla="*/ 0 w 6564312"/>
              <a:gd name="connsiteY0" fmla="*/ 0 h 6482564"/>
              <a:gd name="connsiteX1" fmla="*/ 6564312 w 6564312"/>
              <a:gd name="connsiteY1" fmla="*/ 0 h 6482564"/>
              <a:gd name="connsiteX2" fmla="*/ 6564312 w 6564312"/>
              <a:gd name="connsiteY2" fmla="*/ 3598737 h 6482564"/>
              <a:gd name="connsiteX3" fmla="*/ 6564105 w 6564312"/>
              <a:gd name="connsiteY3" fmla="*/ 3607210 h 6482564"/>
              <a:gd name="connsiteX4" fmla="*/ 3338165 w 6564312"/>
              <a:gd name="connsiteY4" fmla="*/ 6481918 h 6482564"/>
              <a:gd name="connsiteX5" fmla="*/ 2085 w 6564312"/>
              <a:gd name="connsiteY5" fmla="*/ 3746574 h 6482564"/>
              <a:gd name="connsiteX6" fmla="*/ 0 w 6564312"/>
              <a:gd name="connsiteY6" fmla="*/ 3716193 h 6482564"/>
              <a:gd name="connsiteX7" fmla="*/ 0 w 6564312"/>
              <a:gd name="connsiteY7" fmla="*/ 0 h 6482564"/>
              <a:gd name="connsiteX0" fmla="*/ 0 w 6564312"/>
              <a:gd name="connsiteY0" fmla="*/ 0 h 6483336"/>
              <a:gd name="connsiteX1" fmla="*/ 6564312 w 6564312"/>
              <a:gd name="connsiteY1" fmla="*/ 0 h 6483336"/>
              <a:gd name="connsiteX2" fmla="*/ 6564312 w 6564312"/>
              <a:gd name="connsiteY2" fmla="*/ 3598737 h 6483336"/>
              <a:gd name="connsiteX3" fmla="*/ 6564105 w 6564312"/>
              <a:gd name="connsiteY3" fmla="*/ 3607210 h 6483336"/>
              <a:gd name="connsiteX4" fmla="*/ 3338165 w 6564312"/>
              <a:gd name="connsiteY4" fmla="*/ 6481918 h 6483336"/>
              <a:gd name="connsiteX5" fmla="*/ 2085 w 6564312"/>
              <a:gd name="connsiteY5" fmla="*/ 3746574 h 6483336"/>
              <a:gd name="connsiteX6" fmla="*/ 0 w 6564312"/>
              <a:gd name="connsiteY6" fmla="*/ 3716193 h 6483336"/>
              <a:gd name="connsiteX7" fmla="*/ 0 w 6564312"/>
              <a:gd name="connsiteY7" fmla="*/ 0 h 6483336"/>
              <a:gd name="connsiteX0" fmla="*/ 0 w 6566498"/>
              <a:gd name="connsiteY0" fmla="*/ 0 h 6483399"/>
              <a:gd name="connsiteX1" fmla="*/ 6564312 w 6566498"/>
              <a:gd name="connsiteY1" fmla="*/ 0 h 6483399"/>
              <a:gd name="connsiteX2" fmla="*/ 6564312 w 6566498"/>
              <a:gd name="connsiteY2" fmla="*/ 3598737 h 6483399"/>
              <a:gd name="connsiteX3" fmla="*/ 6564105 w 6566498"/>
              <a:gd name="connsiteY3" fmla="*/ 3607210 h 6483399"/>
              <a:gd name="connsiteX4" fmla="*/ 3338165 w 6566498"/>
              <a:gd name="connsiteY4" fmla="*/ 6481918 h 6483399"/>
              <a:gd name="connsiteX5" fmla="*/ 2085 w 6566498"/>
              <a:gd name="connsiteY5" fmla="*/ 3746574 h 6483399"/>
              <a:gd name="connsiteX6" fmla="*/ 0 w 6566498"/>
              <a:gd name="connsiteY6" fmla="*/ 3716193 h 6483399"/>
              <a:gd name="connsiteX7" fmla="*/ 0 w 6566498"/>
              <a:gd name="connsiteY7" fmla="*/ 0 h 6483399"/>
              <a:gd name="connsiteX0" fmla="*/ 0 w 6566498"/>
              <a:gd name="connsiteY0" fmla="*/ 0 h 6483399"/>
              <a:gd name="connsiteX1" fmla="*/ 6564312 w 6566498"/>
              <a:gd name="connsiteY1" fmla="*/ 0 h 6483399"/>
              <a:gd name="connsiteX2" fmla="*/ 6564312 w 6566498"/>
              <a:gd name="connsiteY2" fmla="*/ 3598737 h 6483399"/>
              <a:gd name="connsiteX3" fmla="*/ 6564105 w 6566498"/>
              <a:gd name="connsiteY3" fmla="*/ 3607210 h 6483399"/>
              <a:gd name="connsiteX4" fmla="*/ 3338165 w 6566498"/>
              <a:gd name="connsiteY4" fmla="*/ 6481918 h 6483399"/>
              <a:gd name="connsiteX5" fmla="*/ 2085 w 6566498"/>
              <a:gd name="connsiteY5" fmla="*/ 3746574 h 6483399"/>
              <a:gd name="connsiteX6" fmla="*/ 12824 w 6566498"/>
              <a:gd name="connsiteY6" fmla="*/ 3619830 h 6483399"/>
              <a:gd name="connsiteX7" fmla="*/ 0 w 6566498"/>
              <a:gd name="connsiteY7" fmla="*/ 0 h 6483399"/>
              <a:gd name="connsiteX0" fmla="*/ 0 w 6566498"/>
              <a:gd name="connsiteY0" fmla="*/ 0 h 6483399"/>
              <a:gd name="connsiteX1" fmla="*/ 6564312 w 6566498"/>
              <a:gd name="connsiteY1" fmla="*/ 0 h 6483399"/>
              <a:gd name="connsiteX2" fmla="*/ 6564312 w 6566498"/>
              <a:gd name="connsiteY2" fmla="*/ 3598737 h 6483399"/>
              <a:gd name="connsiteX3" fmla="*/ 6564105 w 6566498"/>
              <a:gd name="connsiteY3" fmla="*/ 3607210 h 6483399"/>
              <a:gd name="connsiteX4" fmla="*/ 3338165 w 6566498"/>
              <a:gd name="connsiteY4" fmla="*/ 6481918 h 6483399"/>
              <a:gd name="connsiteX5" fmla="*/ 2085 w 6566498"/>
              <a:gd name="connsiteY5" fmla="*/ 3746574 h 6483399"/>
              <a:gd name="connsiteX6" fmla="*/ 12824 w 6566498"/>
              <a:gd name="connsiteY6" fmla="*/ 3453572 h 6483399"/>
              <a:gd name="connsiteX7" fmla="*/ 0 w 6566498"/>
              <a:gd name="connsiteY7" fmla="*/ 0 h 6483399"/>
              <a:gd name="connsiteX0" fmla="*/ 0 w 6566498"/>
              <a:gd name="connsiteY0" fmla="*/ 0 h 6482099"/>
              <a:gd name="connsiteX1" fmla="*/ 6564312 w 6566498"/>
              <a:gd name="connsiteY1" fmla="*/ 0 h 6482099"/>
              <a:gd name="connsiteX2" fmla="*/ 6564312 w 6566498"/>
              <a:gd name="connsiteY2" fmla="*/ 3598737 h 6482099"/>
              <a:gd name="connsiteX3" fmla="*/ 6564105 w 6566498"/>
              <a:gd name="connsiteY3" fmla="*/ 3607210 h 6482099"/>
              <a:gd name="connsiteX4" fmla="*/ 3338165 w 6566498"/>
              <a:gd name="connsiteY4" fmla="*/ 6481918 h 6482099"/>
              <a:gd name="connsiteX5" fmla="*/ 16836 w 6566498"/>
              <a:gd name="connsiteY5" fmla="*/ 3746574 h 6482099"/>
              <a:gd name="connsiteX6" fmla="*/ 12824 w 6566498"/>
              <a:gd name="connsiteY6" fmla="*/ 3453572 h 6482099"/>
              <a:gd name="connsiteX7" fmla="*/ 0 w 6566498"/>
              <a:gd name="connsiteY7" fmla="*/ 0 h 6482099"/>
              <a:gd name="connsiteX0" fmla="*/ 0 w 6566498"/>
              <a:gd name="connsiteY0" fmla="*/ 0 h 6481983"/>
              <a:gd name="connsiteX1" fmla="*/ 6564312 w 6566498"/>
              <a:gd name="connsiteY1" fmla="*/ 0 h 6481983"/>
              <a:gd name="connsiteX2" fmla="*/ 6564312 w 6566498"/>
              <a:gd name="connsiteY2" fmla="*/ 3598737 h 6481983"/>
              <a:gd name="connsiteX3" fmla="*/ 6564105 w 6566498"/>
              <a:gd name="connsiteY3" fmla="*/ 3607210 h 6481983"/>
              <a:gd name="connsiteX4" fmla="*/ 3338165 w 6566498"/>
              <a:gd name="connsiteY4" fmla="*/ 6481918 h 6481983"/>
              <a:gd name="connsiteX5" fmla="*/ 11920 w 6566498"/>
              <a:gd name="connsiteY5" fmla="*/ 3691156 h 6481983"/>
              <a:gd name="connsiteX6" fmla="*/ 12824 w 6566498"/>
              <a:gd name="connsiteY6" fmla="*/ 3453572 h 6481983"/>
              <a:gd name="connsiteX7" fmla="*/ 0 w 6566498"/>
              <a:gd name="connsiteY7" fmla="*/ 0 h 6481983"/>
              <a:gd name="connsiteX0" fmla="*/ 0 w 6566498"/>
              <a:gd name="connsiteY0" fmla="*/ 0 h 6482058"/>
              <a:gd name="connsiteX1" fmla="*/ 6564312 w 6566498"/>
              <a:gd name="connsiteY1" fmla="*/ 0 h 6482058"/>
              <a:gd name="connsiteX2" fmla="*/ 6564312 w 6566498"/>
              <a:gd name="connsiteY2" fmla="*/ 3598737 h 6482058"/>
              <a:gd name="connsiteX3" fmla="*/ 6564105 w 6566498"/>
              <a:gd name="connsiteY3" fmla="*/ 3607210 h 6482058"/>
              <a:gd name="connsiteX4" fmla="*/ 3338165 w 6566498"/>
              <a:gd name="connsiteY4" fmla="*/ 6481918 h 6482058"/>
              <a:gd name="connsiteX5" fmla="*/ 11920 w 6566498"/>
              <a:gd name="connsiteY5" fmla="*/ 3691156 h 6482058"/>
              <a:gd name="connsiteX6" fmla="*/ 12824 w 6566498"/>
              <a:gd name="connsiteY6" fmla="*/ 3453572 h 6482058"/>
              <a:gd name="connsiteX7" fmla="*/ 0 w 6566498"/>
              <a:gd name="connsiteY7" fmla="*/ 0 h 6482058"/>
              <a:gd name="connsiteX0" fmla="*/ 0 w 6570310"/>
              <a:gd name="connsiteY0" fmla="*/ 0 h 6482058"/>
              <a:gd name="connsiteX1" fmla="*/ 6564312 w 6570310"/>
              <a:gd name="connsiteY1" fmla="*/ 0 h 6482058"/>
              <a:gd name="connsiteX2" fmla="*/ 6564312 w 6570310"/>
              <a:gd name="connsiteY2" fmla="*/ 3598737 h 6482058"/>
              <a:gd name="connsiteX3" fmla="*/ 6564105 w 6570310"/>
              <a:gd name="connsiteY3" fmla="*/ 3607210 h 6482058"/>
              <a:gd name="connsiteX4" fmla="*/ 3338165 w 6570310"/>
              <a:gd name="connsiteY4" fmla="*/ 6481918 h 6482058"/>
              <a:gd name="connsiteX5" fmla="*/ 11920 w 6570310"/>
              <a:gd name="connsiteY5" fmla="*/ 3691156 h 6482058"/>
              <a:gd name="connsiteX6" fmla="*/ 12824 w 6570310"/>
              <a:gd name="connsiteY6" fmla="*/ 3453572 h 6482058"/>
              <a:gd name="connsiteX7" fmla="*/ 0 w 6570310"/>
              <a:gd name="connsiteY7" fmla="*/ 0 h 6482058"/>
              <a:gd name="connsiteX0" fmla="*/ 0 w 6570310"/>
              <a:gd name="connsiteY0" fmla="*/ 0 h 6482058"/>
              <a:gd name="connsiteX1" fmla="*/ 6564312 w 6570310"/>
              <a:gd name="connsiteY1" fmla="*/ 0 h 6482058"/>
              <a:gd name="connsiteX2" fmla="*/ 6564312 w 6570310"/>
              <a:gd name="connsiteY2" fmla="*/ 3598737 h 6482058"/>
              <a:gd name="connsiteX3" fmla="*/ 6564105 w 6570310"/>
              <a:gd name="connsiteY3" fmla="*/ 3607210 h 6482058"/>
              <a:gd name="connsiteX4" fmla="*/ 3338165 w 6570310"/>
              <a:gd name="connsiteY4" fmla="*/ 6481918 h 6482058"/>
              <a:gd name="connsiteX5" fmla="*/ 11920 w 6570310"/>
              <a:gd name="connsiteY5" fmla="*/ 3691156 h 6482058"/>
              <a:gd name="connsiteX6" fmla="*/ 12824 w 6570310"/>
              <a:gd name="connsiteY6" fmla="*/ 3453572 h 6482058"/>
              <a:gd name="connsiteX7" fmla="*/ 0 w 6570310"/>
              <a:gd name="connsiteY7" fmla="*/ 0 h 6482058"/>
              <a:gd name="connsiteX0" fmla="*/ 0 w 6577935"/>
              <a:gd name="connsiteY0" fmla="*/ 0 h 6482058"/>
              <a:gd name="connsiteX1" fmla="*/ 6564312 w 6577935"/>
              <a:gd name="connsiteY1" fmla="*/ 0 h 6482058"/>
              <a:gd name="connsiteX2" fmla="*/ 6564312 w 6577935"/>
              <a:gd name="connsiteY2" fmla="*/ 3598737 h 6482058"/>
              <a:gd name="connsiteX3" fmla="*/ 6564105 w 6577935"/>
              <a:gd name="connsiteY3" fmla="*/ 3607210 h 6482058"/>
              <a:gd name="connsiteX4" fmla="*/ 3338165 w 6577935"/>
              <a:gd name="connsiteY4" fmla="*/ 6481918 h 6482058"/>
              <a:gd name="connsiteX5" fmla="*/ 11920 w 6577935"/>
              <a:gd name="connsiteY5" fmla="*/ 3691156 h 6482058"/>
              <a:gd name="connsiteX6" fmla="*/ 12824 w 6577935"/>
              <a:gd name="connsiteY6" fmla="*/ 3453572 h 6482058"/>
              <a:gd name="connsiteX7" fmla="*/ 0 w 6577935"/>
              <a:gd name="connsiteY7" fmla="*/ 0 h 6482058"/>
              <a:gd name="connsiteX0" fmla="*/ 0 w 6577935"/>
              <a:gd name="connsiteY0" fmla="*/ 0 h 6482032"/>
              <a:gd name="connsiteX1" fmla="*/ 6564312 w 6577935"/>
              <a:gd name="connsiteY1" fmla="*/ 0 h 6482032"/>
              <a:gd name="connsiteX2" fmla="*/ 6564312 w 6577935"/>
              <a:gd name="connsiteY2" fmla="*/ 3598737 h 6482032"/>
              <a:gd name="connsiteX3" fmla="*/ 6564105 w 6577935"/>
              <a:gd name="connsiteY3" fmla="*/ 3607210 h 6482032"/>
              <a:gd name="connsiteX4" fmla="*/ 3338165 w 6577935"/>
              <a:gd name="connsiteY4" fmla="*/ 6481918 h 6482032"/>
              <a:gd name="connsiteX5" fmla="*/ 11920 w 6577935"/>
              <a:gd name="connsiteY5" fmla="*/ 3691156 h 6482032"/>
              <a:gd name="connsiteX6" fmla="*/ 12824 w 6577935"/>
              <a:gd name="connsiteY6" fmla="*/ 3453572 h 6482032"/>
              <a:gd name="connsiteX7" fmla="*/ 0 w 6577935"/>
              <a:gd name="connsiteY7" fmla="*/ 0 h 6482032"/>
              <a:gd name="connsiteX0" fmla="*/ 0 w 6577935"/>
              <a:gd name="connsiteY0" fmla="*/ 0 h 6481920"/>
              <a:gd name="connsiteX1" fmla="*/ 6564312 w 6577935"/>
              <a:gd name="connsiteY1" fmla="*/ 0 h 6481920"/>
              <a:gd name="connsiteX2" fmla="*/ 6564312 w 6577935"/>
              <a:gd name="connsiteY2" fmla="*/ 3598737 h 6481920"/>
              <a:gd name="connsiteX3" fmla="*/ 6564105 w 6577935"/>
              <a:gd name="connsiteY3" fmla="*/ 3607210 h 6481920"/>
              <a:gd name="connsiteX4" fmla="*/ 3338165 w 6577935"/>
              <a:gd name="connsiteY4" fmla="*/ 6481918 h 6481920"/>
              <a:gd name="connsiteX5" fmla="*/ 11920 w 6577935"/>
              <a:gd name="connsiteY5" fmla="*/ 3691156 h 6481920"/>
              <a:gd name="connsiteX6" fmla="*/ 12824 w 6577935"/>
              <a:gd name="connsiteY6" fmla="*/ 3453572 h 6481920"/>
              <a:gd name="connsiteX7" fmla="*/ 0 w 6577935"/>
              <a:gd name="connsiteY7" fmla="*/ 0 h 6481920"/>
              <a:gd name="connsiteX0" fmla="*/ 0 w 6805658"/>
              <a:gd name="connsiteY0" fmla="*/ 0 h 6312702"/>
              <a:gd name="connsiteX1" fmla="*/ 6564312 w 6805658"/>
              <a:gd name="connsiteY1" fmla="*/ 0 h 6312702"/>
              <a:gd name="connsiteX2" fmla="*/ 6564312 w 6805658"/>
              <a:gd name="connsiteY2" fmla="*/ 3598737 h 6312702"/>
              <a:gd name="connsiteX3" fmla="*/ 6564105 w 6805658"/>
              <a:gd name="connsiteY3" fmla="*/ 3607210 h 6312702"/>
              <a:gd name="connsiteX4" fmla="*/ 3303849 w 6805658"/>
              <a:gd name="connsiteY4" fmla="*/ 6312701 h 6312702"/>
              <a:gd name="connsiteX5" fmla="*/ 11920 w 6805658"/>
              <a:gd name="connsiteY5" fmla="*/ 3691156 h 6312702"/>
              <a:gd name="connsiteX6" fmla="*/ 12824 w 6805658"/>
              <a:gd name="connsiteY6" fmla="*/ 3453572 h 6312702"/>
              <a:gd name="connsiteX7" fmla="*/ 0 w 6805658"/>
              <a:gd name="connsiteY7" fmla="*/ 0 h 6312702"/>
              <a:gd name="connsiteX0" fmla="*/ 0 w 6806295"/>
              <a:gd name="connsiteY0" fmla="*/ 0 h 6489978"/>
              <a:gd name="connsiteX1" fmla="*/ 6564312 w 6806295"/>
              <a:gd name="connsiteY1" fmla="*/ 0 h 6489978"/>
              <a:gd name="connsiteX2" fmla="*/ 6564312 w 6806295"/>
              <a:gd name="connsiteY2" fmla="*/ 3598737 h 6489978"/>
              <a:gd name="connsiteX3" fmla="*/ 6564105 w 6806295"/>
              <a:gd name="connsiteY3" fmla="*/ 3607210 h 6489978"/>
              <a:gd name="connsiteX4" fmla="*/ 3295270 w 6806295"/>
              <a:gd name="connsiteY4" fmla="*/ 6489976 h 6489978"/>
              <a:gd name="connsiteX5" fmla="*/ 11920 w 6806295"/>
              <a:gd name="connsiteY5" fmla="*/ 3691156 h 6489978"/>
              <a:gd name="connsiteX6" fmla="*/ 12824 w 6806295"/>
              <a:gd name="connsiteY6" fmla="*/ 3453572 h 6489978"/>
              <a:gd name="connsiteX7" fmla="*/ 0 w 6806295"/>
              <a:gd name="connsiteY7" fmla="*/ 0 h 6489978"/>
              <a:gd name="connsiteX0" fmla="*/ 0 w 6569898"/>
              <a:gd name="connsiteY0" fmla="*/ 0 h 6489978"/>
              <a:gd name="connsiteX1" fmla="*/ 6564312 w 6569898"/>
              <a:gd name="connsiteY1" fmla="*/ 0 h 6489978"/>
              <a:gd name="connsiteX2" fmla="*/ 6564312 w 6569898"/>
              <a:gd name="connsiteY2" fmla="*/ 3598737 h 6489978"/>
              <a:gd name="connsiteX3" fmla="*/ 6564105 w 6569898"/>
              <a:gd name="connsiteY3" fmla="*/ 3607210 h 6489978"/>
              <a:gd name="connsiteX4" fmla="*/ 3295270 w 6569898"/>
              <a:gd name="connsiteY4" fmla="*/ 6489976 h 6489978"/>
              <a:gd name="connsiteX5" fmla="*/ 11920 w 6569898"/>
              <a:gd name="connsiteY5" fmla="*/ 3691156 h 6489978"/>
              <a:gd name="connsiteX6" fmla="*/ 12824 w 6569898"/>
              <a:gd name="connsiteY6" fmla="*/ 3453572 h 6489978"/>
              <a:gd name="connsiteX7" fmla="*/ 0 w 6569898"/>
              <a:gd name="connsiteY7" fmla="*/ 0 h 6489978"/>
              <a:gd name="connsiteX0" fmla="*/ 0 w 6564919"/>
              <a:gd name="connsiteY0" fmla="*/ 0 h 6490027"/>
              <a:gd name="connsiteX1" fmla="*/ 6564312 w 6564919"/>
              <a:gd name="connsiteY1" fmla="*/ 0 h 6490027"/>
              <a:gd name="connsiteX2" fmla="*/ 6564312 w 6564919"/>
              <a:gd name="connsiteY2" fmla="*/ 3598737 h 6490027"/>
              <a:gd name="connsiteX3" fmla="*/ 6555527 w 6564919"/>
              <a:gd name="connsiteY3" fmla="*/ 3744196 h 6490027"/>
              <a:gd name="connsiteX4" fmla="*/ 3295270 w 6564919"/>
              <a:gd name="connsiteY4" fmla="*/ 6489976 h 6490027"/>
              <a:gd name="connsiteX5" fmla="*/ 11920 w 6564919"/>
              <a:gd name="connsiteY5" fmla="*/ 3691156 h 6490027"/>
              <a:gd name="connsiteX6" fmla="*/ 12824 w 6564919"/>
              <a:gd name="connsiteY6" fmla="*/ 3453572 h 6490027"/>
              <a:gd name="connsiteX7" fmla="*/ 0 w 6564919"/>
              <a:gd name="connsiteY7" fmla="*/ 0 h 6490027"/>
              <a:gd name="connsiteX0" fmla="*/ 0 w 6564919"/>
              <a:gd name="connsiteY0" fmla="*/ 0 h 6489978"/>
              <a:gd name="connsiteX1" fmla="*/ 6564312 w 6564919"/>
              <a:gd name="connsiteY1" fmla="*/ 0 h 6489978"/>
              <a:gd name="connsiteX2" fmla="*/ 6564312 w 6564919"/>
              <a:gd name="connsiteY2" fmla="*/ 3598737 h 6489978"/>
              <a:gd name="connsiteX3" fmla="*/ 6555527 w 6564919"/>
              <a:gd name="connsiteY3" fmla="*/ 3679733 h 6489978"/>
              <a:gd name="connsiteX4" fmla="*/ 3295270 w 6564919"/>
              <a:gd name="connsiteY4" fmla="*/ 6489976 h 6489978"/>
              <a:gd name="connsiteX5" fmla="*/ 11920 w 6564919"/>
              <a:gd name="connsiteY5" fmla="*/ 3691156 h 6489978"/>
              <a:gd name="connsiteX6" fmla="*/ 12824 w 6564919"/>
              <a:gd name="connsiteY6" fmla="*/ 3453572 h 6489978"/>
              <a:gd name="connsiteX7" fmla="*/ 0 w 6564919"/>
              <a:gd name="connsiteY7" fmla="*/ 0 h 6489978"/>
              <a:gd name="connsiteX0" fmla="*/ 0 w 6564919"/>
              <a:gd name="connsiteY0" fmla="*/ 0 h 6489978"/>
              <a:gd name="connsiteX1" fmla="*/ 6564312 w 6564919"/>
              <a:gd name="connsiteY1" fmla="*/ 0 h 6489978"/>
              <a:gd name="connsiteX2" fmla="*/ 6564312 w 6564919"/>
              <a:gd name="connsiteY2" fmla="*/ 3598737 h 6489978"/>
              <a:gd name="connsiteX3" fmla="*/ 6555527 w 6564919"/>
              <a:gd name="connsiteY3" fmla="*/ 3679733 h 6489978"/>
              <a:gd name="connsiteX4" fmla="*/ 3295270 w 6564919"/>
              <a:gd name="connsiteY4" fmla="*/ 6489976 h 6489978"/>
              <a:gd name="connsiteX5" fmla="*/ 11920 w 6564919"/>
              <a:gd name="connsiteY5" fmla="*/ 3691156 h 6489978"/>
              <a:gd name="connsiteX6" fmla="*/ 12824 w 6564919"/>
              <a:gd name="connsiteY6" fmla="*/ 3453572 h 6489978"/>
              <a:gd name="connsiteX7" fmla="*/ 0 w 6564919"/>
              <a:gd name="connsiteY7" fmla="*/ 0 h 6489978"/>
              <a:gd name="connsiteX0" fmla="*/ 0 w 6564919"/>
              <a:gd name="connsiteY0" fmla="*/ 0 h 6490033"/>
              <a:gd name="connsiteX1" fmla="*/ 6564312 w 6564919"/>
              <a:gd name="connsiteY1" fmla="*/ 0 h 6490033"/>
              <a:gd name="connsiteX2" fmla="*/ 6564312 w 6564919"/>
              <a:gd name="connsiteY2" fmla="*/ 3598737 h 6490033"/>
              <a:gd name="connsiteX3" fmla="*/ 6555527 w 6564919"/>
              <a:gd name="connsiteY3" fmla="*/ 3679733 h 6490033"/>
              <a:gd name="connsiteX4" fmla="*/ 3295270 w 6564919"/>
              <a:gd name="connsiteY4" fmla="*/ 6489976 h 6490033"/>
              <a:gd name="connsiteX5" fmla="*/ 11920 w 6564919"/>
              <a:gd name="connsiteY5" fmla="*/ 3691156 h 6490033"/>
              <a:gd name="connsiteX6" fmla="*/ 12824 w 6564919"/>
              <a:gd name="connsiteY6" fmla="*/ 3453572 h 6490033"/>
              <a:gd name="connsiteX7" fmla="*/ 0 w 6564919"/>
              <a:gd name="connsiteY7" fmla="*/ 0 h 6490033"/>
              <a:gd name="connsiteX0" fmla="*/ 0 w 6564919"/>
              <a:gd name="connsiteY0" fmla="*/ 0 h 6490024"/>
              <a:gd name="connsiteX1" fmla="*/ 6564312 w 6564919"/>
              <a:gd name="connsiteY1" fmla="*/ 0 h 6490024"/>
              <a:gd name="connsiteX2" fmla="*/ 6564312 w 6564919"/>
              <a:gd name="connsiteY2" fmla="*/ 3598737 h 6490024"/>
              <a:gd name="connsiteX3" fmla="*/ 6555527 w 6564919"/>
              <a:gd name="connsiteY3" fmla="*/ 3679733 h 6490024"/>
              <a:gd name="connsiteX4" fmla="*/ 3295270 w 6564919"/>
              <a:gd name="connsiteY4" fmla="*/ 6489976 h 6490024"/>
              <a:gd name="connsiteX5" fmla="*/ 11920 w 6564919"/>
              <a:gd name="connsiteY5" fmla="*/ 3691156 h 6490024"/>
              <a:gd name="connsiteX6" fmla="*/ 12824 w 6564919"/>
              <a:gd name="connsiteY6" fmla="*/ 3453572 h 6490024"/>
              <a:gd name="connsiteX7" fmla="*/ 0 w 6564919"/>
              <a:gd name="connsiteY7" fmla="*/ 0 h 6490024"/>
              <a:gd name="connsiteX0" fmla="*/ 0 w 6564919"/>
              <a:gd name="connsiteY0" fmla="*/ 0 h 6490024"/>
              <a:gd name="connsiteX1" fmla="*/ 6564312 w 6564919"/>
              <a:gd name="connsiteY1" fmla="*/ 0 h 6490024"/>
              <a:gd name="connsiteX2" fmla="*/ 6564312 w 6564919"/>
              <a:gd name="connsiteY2" fmla="*/ 3598737 h 6490024"/>
              <a:gd name="connsiteX3" fmla="*/ 6555527 w 6564919"/>
              <a:gd name="connsiteY3" fmla="*/ 3679733 h 6490024"/>
              <a:gd name="connsiteX4" fmla="*/ 3295270 w 6564919"/>
              <a:gd name="connsiteY4" fmla="*/ 6489976 h 6490024"/>
              <a:gd name="connsiteX5" fmla="*/ 11920 w 6564919"/>
              <a:gd name="connsiteY5" fmla="*/ 3691156 h 6490024"/>
              <a:gd name="connsiteX6" fmla="*/ 12824 w 6564919"/>
              <a:gd name="connsiteY6" fmla="*/ 3453572 h 6490024"/>
              <a:gd name="connsiteX7" fmla="*/ 0 w 6564919"/>
              <a:gd name="connsiteY7" fmla="*/ 0 h 6490024"/>
              <a:gd name="connsiteX0" fmla="*/ 0 w 6564919"/>
              <a:gd name="connsiteY0" fmla="*/ 0 h 6490030"/>
              <a:gd name="connsiteX1" fmla="*/ 6564312 w 6564919"/>
              <a:gd name="connsiteY1" fmla="*/ 0 h 6490030"/>
              <a:gd name="connsiteX2" fmla="*/ 6564312 w 6564919"/>
              <a:gd name="connsiteY2" fmla="*/ 3598737 h 6490030"/>
              <a:gd name="connsiteX3" fmla="*/ 6555527 w 6564919"/>
              <a:gd name="connsiteY3" fmla="*/ 3679733 h 6490030"/>
              <a:gd name="connsiteX4" fmla="*/ 3295270 w 6564919"/>
              <a:gd name="connsiteY4" fmla="*/ 6489976 h 6490030"/>
              <a:gd name="connsiteX5" fmla="*/ 11920 w 6564919"/>
              <a:gd name="connsiteY5" fmla="*/ 3691156 h 6490030"/>
              <a:gd name="connsiteX6" fmla="*/ 12824 w 6564919"/>
              <a:gd name="connsiteY6" fmla="*/ 3453572 h 6490030"/>
              <a:gd name="connsiteX7" fmla="*/ 0 w 6564919"/>
              <a:gd name="connsiteY7" fmla="*/ 0 h 6490030"/>
              <a:gd name="connsiteX0" fmla="*/ 0 w 6564919"/>
              <a:gd name="connsiteY0" fmla="*/ 0 h 6489978"/>
              <a:gd name="connsiteX1" fmla="*/ 6564312 w 6564919"/>
              <a:gd name="connsiteY1" fmla="*/ 0 h 6489978"/>
              <a:gd name="connsiteX2" fmla="*/ 6564312 w 6564919"/>
              <a:gd name="connsiteY2" fmla="*/ 3598737 h 6489978"/>
              <a:gd name="connsiteX3" fmla="*/ 6555527 w 6564919"/>
              <a:gd name="connsiteY3" fmla="*/ 3679733 h 6489978"/>
              <a:gd name="connsiteX4" fmla="*/ 3295270 w 6564919"/>
              <a:gd name="connsiteY4" fmla="*/ 6489976 h 6489978"/>
              <a:gd name="connsiteX5" fmla="*/ 11920 w 6564919"/>
              <a:gd name="connsiteY5" fmla="*/ 3691156 h 6489978"/>
              <a:gd name="connsiteX6" fmla="*/ 12824 w 6564919"/>
              <a:gd name="connsiteY6" fmla="*/ 3453572 h 6489978"/>
              <a:gd name="connsiteX7" fmla="*/ 0 w 6564919"/>
              <a:gd name="connsiteY7" fmla="*/ 0 h 648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4919" h="6489978">
                <a:moveTo>
                  <a:pt x="0" y="0"/>
                </a:moveTo>
                <a:lnTo>
                  <a:pt x="6564312" y="0"/>
                </a:lnTo>
                <a:lnTo>
                  <a:pt x="6564312" y="3598737"/>
                </a:lnTo>
                <a:cubicBezTo>
                  <a:pt x="6564243" y="3601561"/>
                  <a:pt x="6568474" y="2238957"/>
                  <a:pt x="6555527" y="3679733"/>
                </a:cubicBezTo>
                <a:cubicBezTo>
                  <a:pt x="6542580" y="5120509"/>
                  <a:pt x="4960661" y="6488073"/>
                  <a:pt x="3295270" y="6489976"/>
                </a:cubicBezTo>
                <a:cubicBezTo>
                  <a:pt x="1629879" y="6491879"/>
                  <a:pt x="22263" y="5157588"/>
                  <a:pt x="11920" y="3691156"/>
                </a:cubicBezTo>
                <a:cubicBezTo>
                  <a:pt x="1577" y="2224724"/>
                  <a:pt x="14161" y="3551239"/>
                  <a:pt x="12824" y="3453572"/>
                </a:cubicBezTo>
                <a:cubicBezTo>
                  <a:pt x="8549" y="2246962"/>
                  <a:pt x="4275" y="1206610"/>
                  <a:pt x="0" y="0"/>
                </a:cubicBezTo>
                <a:close/>
              </a:path>
            </a:pathLst>
          </a:custGeom>
          <a:solidFill>
            <a:schemeClr val="bg2">
              <a:lumMod val="90000"/>
              <a:alpha val="72154"/>
            </a:schemeClr>
          </a:solidFill>
        </p:spPr>
        <p:txBody>
          <a:bodyPr wrap="square" lIns="1152000" tIns="0" rIns="1152000" bIns="288000" anchor="ctr">
            <a:noAutofit/>
          </a:bodyPr>
          <a:lstStyle>
            <a:lvl1pPr marL="0" indent="0" algn="ctr">
              <a:lnSpc>
                <a:spcPct val="150000"/>
              </a:lnSpc>
              <a:buFont typeface="Arial" panose="020B0604020202020204" pitchFamily="34" charset="0"/>
              <a:buNone/>
              <a:defRPr>
                <a:solidFill>
                  <a:schemeClr val="tx1"/>
                </a:solidFill>
              </a:defRPr>
            </a:lvl1pPr>
          </a:lstStyle>
          <a:p>
            <a:r>
              <a:rPr lang="en-GB"/>
              <a:t>1. CLICK TO ADD IMAGE    2. CROP TO ADJUST SIZE Picture Format &gt; Crop</a:t>
            </a:r>
            <a:endParaRPr lang="en-US"/>
          </a:p>
        </p:txBody>
      </p:sp>
      <p:sp>
        <p:nvSpPr>
          <p:cNvPr id="8" name="Slide Number">
            <a:extLst>
              <a:ext uri="{FF2B5EF4-FFF2-40B4-BE49-F238E27FC236}">
                <a16:creationId xmlns:a16="http://schemas.microsoft.com/office/drawing/2014/main" id="{3EB6A062-924E-93ED-8CD7-3E803D412F6C}"/>
              </a:ext>
            </a:extLst>
          </p:cNvPr>
          <p:cNvSpPr>
            <a:spLocks noGrp="1" noRot="1" noMove="1" noResize="1" noEditPoints="1" noAdjustHandles="1" noChangeArrowheads="1" noChangeShapeType="1"/>
          </p:cNvSpPr>
          <p:nvPr>
            <p:ph type="sldNum" sz="quarter" idx="16"/>
          </p:nvPr>
        </p:nvSpPr>
        <p:spPr/>
        <p:txBody>
          <a:bodyPr/>
          <a:lstStyle/>
          <a:p>
            <a:fld id="{AA81C49F-4514-B440-9310-1C2F3B5561BD}" type="slidenum">
              <a:rPr lang="en-GB" smtClean="0"/>
              <a:pPr/>
              <a:t>‹#›</a:t>
            </a:fld>
            <a:endParaRPr lang="en-GB"/>
          </a:p>
        </p:txBody>
      </p:sp>
    </p:spTree>
    <p:extLst>
      <p:ext uri="{BB962C8B-B14F-4D97-AF65-F5344CB8AC3E}">
        <p14:creationId xmlns:p14="http://schemas.microsoft.com/office/powerpoint/2010/main" val="2384912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Blank">
    <p:bg>
      <p:bgPr>
        <a:solidFill>
          <a:schemeClr val="bg1"/>
        </a:solidFill>
        <a:effectLst/>
      </p:bgPr>
    </p:bg>
    <p:spTree>
      <p:nvGrpSpPr>
        <p:cNvPr id="1" name=""/>
        <p:cNvGrpSpPr/>
        <p:nvPr/>
      </p:nvGrpSpPr>
      <p:grpSpPr>
        <a:xfrm>
          <a:off x="0" y="0"/>
          <a:ext cx="0" cy="0"/>
          <a:chOff x="0" y="0"/>
          <a:chExt cx="0" cy="0"/>
        </a:xfrm>
      </p:grpSpPr>
      <p:sp>
        <p:nvSpPr>
          <p:cNvPr id="3" name="Section Topic">
            <a:extLst>
              <a:ext uri="{FF2B5EF4-FFF2-40B4-BE49-F238E27FC236}">
                <a16:creationId xmlns:a16="http://schemas.microsoft.com/office/drawing/2014/main" id="{8226C0BF-CFA9-C964-AC8C-E3E97A52F1F8}"/>
              </a:ext>
            </a:extLst>
          </p:cNvPr>
          <p:cNvSpPr>
            <a:spLocks noGrp="1"/>
          </p:cNvSpPr>
          <p:nvPr>
            <p:ph type="title"/>
          </p:nvPr>
        </p:nvSpPr>
        <p:spPr/>
        <p:txBody>
          <a:bodyPr/>
          <a:lstStyle/>
          <a:p>
            <a:r>
              <a:rPr lang="en-GB"/>
              <a:t>Click to edit Master title style</a:t>
            </a:r>
          </a:p>
        </p:txBody>
      </p:sp>
      <p:sp>
        <p:nvSpPr>
          <p:cNvPr id="4" name="Slide Number">
            <a:extLst>
              <a:ext uri="{FF2B5EF4-FFF2-40B4-BE49-F238E27FC236}">
                <a16:creationId xmlns:a16="http://schemas.microsoft.com/office/drawing/2014/main" id="{49671F6F-3FB1-9A60-B4DC-25EDBF1BD2DA}"/>
              </a:ext>
            </a:extLst>
          </p:cNvPr>
          <p:cNvSpPr>
            <a:spLocks noGrp="1" noRot="1" noMove="1" noResize="1" noEditPoints="1" noAdjustHandles="1" noChangeArrowheads="1" noChangeShapeType="1"/>
          </p:cNvSpPr>
          <p:nvPr>
            <p:ph type="sldNum" sz="quarter" idx="15"/>
          </p:nvPr>
        </p:nvSpPr>
        <p:spPr/>
        <p:txBody>
          <a:bodyPr/>
          <a:lstStyle/>
          <a:p>
            <a:fld id="{AA81C49F-4514-B440-9310-1C2F3B5561BD}" type="slidenum">
              <a:rPr lang="en-GB" smtClean="0"/>
              <a:pPr/>
              <a:t>‹#›</a:t>
            </a:fld>
            <a:endParaRPr lang="en-GB"/>
          </a:p>
        </p:txBody>
      </p:sp>
    </p:spTree>
    <p:extLst>
      <p:ext uri="{BB962C8B-B14F-4D97-AF65-F5344CB8AC3E}">
        <p14:creationId xmlns:p14="http://schemas.microsoft.com/office/powerpoint/2010/main" val="83163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Statement - Primary">
    <p:bg>
      <p:bgPr>
        <a:solidFill>
          <a:schemeClr val="bg1"/>
        </a:solidFill>
        <a:effectLst/>
      </p:bgPr>
    </p:bg>
    <p:spTree>
      <p:nvGrpSpPr>
        <p:cNvPr id="1" name=""/>
        <p:cNvGrpSpPr/>
        <p:nvPr/>
      </p:nvGrpSpPr>
      <p:grpSpPr>
        <a:xfrm>
          <a:off x="0" y="0"/>
          <a:ext cx="0" cy="0"/>
          <a:chOff x="0" y="0"/>
          <a:chExt cx="0" cy="0"/>
        </a:xfrm>
      </p:grpSpPr>
      <p:pic>
        <p:nvPicPr>
          <p:cNvPr id="10" name="Background: Aurora">
            <a:extLst>
              <a:ext uri="{FF2B5EF4-FFF2-40B4-BE49-F238E27FC236}">
                <a16:creationId xmlns:a16="http://schemas.microsoft.com/office/drawing/2014/main" id="{2FB0B92A-6EBB-242E-C8FA-1AA512AAF0CB}"/>
              </a:ext>
            </a:extLst>
          </p:cNvPr>
          <p:cNvPicPr>
            <a:picLocks noChangeAspect="1"/>
          </p:cNvPicPr>
          <p:nvPr userDrawn="1"/>
        </p:nvPicPr>
        <p:blipFill>
          <a:blip r:embed="rId2"/>
          <a:srcRect/>
          <a:stretch/>
        </p:blipFill>
        <p:spPr>
          <a:xfrm>
            <a:off x="0" y="1"/>
            <a:ext cx="12192000" cy="6858000"/>
          </a:xfrm>
          <a:prstGeom prst="rect">
            <a:avLst/>
          </a:prstGeom>
        </p:spPr>
      </p:pic>
      <p:sp>
        <p:nvSpPr>
          <p:cNvPr id="11" name="Section Topic">
            <a:extLst>
              <a:ext uri="{FF2B5EF4-FFF2-40B4-BE49-F238E27FC236}">
                <a16:creationId xmlns:a16="http://schemas.microsoft.com/office/drawing/2014/main" id="{B10B4231-57FA-5CFA-B4B1-B05E509D1D7A}"/>
              </a:ext>
            </a:extLst>
          </p:cNvPr>
          <p:cNvSpPr>
            <a:spLocks noGrp="1"/>
          </p:cNvSpPr>
          <p:nvPr>
            <p:ph type="title"/>
          </p:nvPr>
        </p:nvSpPr>
        <p:spPr/>
        <p:txBody>
          <a:bodyPr/>
          <a:lstStyle/>
          <a:p>
            <a:r>
              <a:rPr lang="en-GB"/>
              <a:t>Click to edit Master title style</a:t>
            </a:r>
          </a:p>
        </p:txBody>
      </p:sp>
      <p:pic>
        <p:nvPicPr>
          <p:cNvPr id="4" name="Unilever Logo" descr="Unilever">
            <a:extLst>
              <a:ext uri="{FF2B5EF4-FFF2-40B4-BE49-F238E27FC236}">
                <a16:creationId xmlns:a16="http://schemas.microsoft.com/office/drawing/2014/main" id="{1B144BD1-50C3-102B-743F-31D5408C44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0541" y="271404"/>
            <a:ext cx="1383723" cy="297345"/>
          </a:xfrm>
          <a:prstGeom prst="rect">
            <a:avLst/>
          </a:prstGeom>
        </p:spPr>
      </p:pic>
      <p:sp>
        <p:nvSpPr>
          <p:cNvPr id="6" name="Slide Number"/>
          <p:cNvSpPr>
            <a:spLocks noGrp="1" noRot="1" noMove="1" noResize="1" noEditPoints="1" noAdjustHandles="1" noChangeArrowheads="1" noChangeShapeType="1"/>
          </p:cNvSpPr>
          <p:nvPr>
            <p:ph type="sldNum" sz="quarter" idx="12"/>
          </p:nvPr>
        </p:nvSpPr>
        <p:spPr>
          <a:xfrm>
            <a:off x="11472659" y="6337472"/>
            <a:ext cx="474937" cy="262175"/>
          </a:xfrm>
          <a:prstGeom prst="rect">
            <a:avLst/>
          </a:prstGeom>
        </p:spPr>
        <p:txBody>
          <a:bodyPr/>
          <a:lstStyle>
            <a:lvl1pPr>
              <a:defRPr sz="1100">
                <a:solidFill>
                  <a:schemeClr val="bg1"/>
                </a:solidFill>
              </a:defRPr>
            </a:lvl1pPr>
          </a:lstStyle>
          <a:p>
            <a:r>
              <a:rPr lang="en-US" dirty="0"/>
              <a:t>‹#›</a:t>
            </a:r>
          </a:p>
        </p:txBody>
      </p:sp>
    </p:spTree>
    <p:extLst>
      <p:ext uri="{BB962C8B-B14F-4D97-AF65-F5344CB8AC3E}">
        <p14:creationId xmlns:p14="http://schemas.microsoft.com/office/powerpoint/2010/main" val="289142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Statement - Aqua">
    <p:bg>
      <p:bgPr>
        <a:solidFill>
          <a:schemeClr val="bg1"/>
        </a:solidFill>
        <a:effectLst/>
      </p:bgPr>
    </p:bg>
    <p:spTree>
      <p:nvGrpSpPr>
        <p:cNvPr id="1" name=""/>
        <p:cNvGrpSpPr/>
        <p:nvPr/>
      </p:nvGrpSpPr>
      <p:grpSpPr>
        <a:xfrm>
          <a:off x="0" y="0"/>
          <a:ext cx="0" cy="0"/>
          <a:chOff x="0" y="0"/>
          <a:chExt cx="0" cy="0"/>
        </a:xfrm>
      </p:grpSpPr>
      <p:pic>
        <p:nvPicPr>
          <p:cNvPr id="8" name="Background: Aurora">
            <a:extLst>
              <a:ext uri="{FF2B5EF4-FFF2-40B4-BE49-F238E27FC236}">
                <a16:creationId xmlns:a16="http://schemas.microsoft.com/office/drawing/2014/main" id="{C80F1B6F-8781-E614-EC28-573DE1C9B72D}"/>
              </a:ext>
            </a:extLst>
          </p:cNvPr>
          <p:cNvPicPr>
            <a:picLocks noGrp="1" noRot="1" noChangeAspect="1" noMove="1" noResize="1" noEditPoints="1" noAdjustHandles="1" noChangeArrowheads="1" noChangeShapeType="1" noCrop="1"/>
          </p:cNvPicPr>
          <p:nvPr/>
        </p:nvPicPr>
        <p:blipFill>
          <a:blip r:embed="rId2"/>
          <a:srcRect/>
          <a:stretch/>
        </p:blipFill>
        <p:spPr>
          <a:xfrm>
            <a:off x="0" y="5081"/>
            <a:ext cx="12192000" cy="6847840"/>
          </a:xfrm>
          <a:prstGeom prst="rect">
            <a:avLst/>
          </a:prstGeom>
        </p:spPr>
      </p:pic>
      <p:sp>
        <p:nvSpPr>
          <p:cNvPr id="9" name="Section Topic">
            <a:extLst>
              <a:ext uri="{FF2B5EF4-FFF2-40B4-BE49-F238E27FC236}">
                <a16:creationId xmlns:a16="http://schemas.microsoft.com/office/drawing/2014/main" id="{226C8FB4-9198-23C3-1100-EA78385F0496}"/>
              </a:ext>
            </a:extLst>
          </p:cNvPr>
          <p:cNvSpPr>
            <a:spLocks noGrp="1"/>
          </p:cNvSpPr>
          <p:nvPr>
            <p:ph type="title"/>
          </p:nvPr>
        </p:nvSpPr>
        <p:spPr/>
        <p:txBody>
          <a:bodyPr/>
          <a:lstStyle/>
          <a:p>
            <a:r>
              <a:rPr lang="en-GB" dirty="0"/>
              <a:t>Click to edit Master title style</a:t>
            </a:r>
          </a:p>
        </p:txBody>
      </p:sp>
      <p:pic>
        <p:nvPicPr>
          <p:cNvPr id="4" name="Unilever Logo" descr="Unilever">
            <a:extLst>
              <a:ext uri="{FF2B5EF4-FFF2-40B4-BE49-F238E27FC236}">
                <a16:creationId xmlns:a16="http://schemas.microsoft.com/office/drawing/2014/main" id="{1B144BD1-50C3-102B-743F-31D5408C44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0541" y="271404"/>
            <a:ext cx="1383723" cy="297345"/>
          </a:xfrm>
          <a:prstGeom prst="rect">
            <a:avLst/>
          </a:prstGeom>
        </p:spPr>
      </p:pic>
      <p:sp>
        <p:nvSpPr>
          <p:cNvPr id="6" name="Slide Number"/>
          <p:cNvSpPr>
            <a:spLocks noGrp="1" noRot="1" noMove="1" noResize="1" noEditPoints="1" noAdjustHandles="1" noChangeArrowheads="1" noChangeShapeType="1"/>
          </p:cNvSpPr>
          <p:nvPr>
            <p:ph type="sldNum" sz="quarter" idx="12"/>
          </p:nvPr>
        </p:nvSpPr>
        <p:spPr>
          <a:xfrm>
            <a:off x="11472659" y="6337472"/>
            <a:ext cx="474937" cy="262175"/>
          </a:xfrm>
          <a:prstGeom prst="rect">
            <a:avLst/>
          </a:prstGeom>
        </p:spPr>
        <p:txBody>
          <a:bodyPr/>
          <a:lstStyle>
            <a:lvl1pPr>
              <a:defRPr sz="1100">
                <a:solidFill>
                  <a:schemeClr val="tx1"/>
                </a:solidFill>
              </a:defRPr>
            </a:lvl1pPr>
          </a:lstStyle>
          <a:p>
            <a:fld id="{7624A5FC-F7B9-3F4D-861F-9DDB8C0A4082}" type="slidenum">
              <a:rPr lang="en-US" smtClean="0"/>
              <a:pPr/>
              <a:t>‹#›</a:t>
            </a:fld>
            <a:endParaRPr lang="en-US" dirty="0"/>
          </a:p>
        </p:txBody>
      </p:sp>
    </p:spTree>
    <p:extLst>
      <p:ext uri="{BB962C8B-B14F-4D97-AF65-F5344CB8AC3E}">
        <p14:creationId xmlns:p14="http://schemas.microsoft.com/office/powerpoint/2010/main" val="396089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Statement - Sorbet">
    <p:bg>
      <p:bgPr>
        <a:solidFill>
          <a:schemeClr val="bg1"/>
        </a:solidFill>
        <a:effectLst/>
      </p:bgPr>
    </p:bg>
    <p:spTree>
      <p:nvGrpSpPr>
        <p:cNvPr id="1" name=""/>
        <p:cNvGrpSpPr/>
        <p:nvPr/>
      </p:nvGrpSpPr>
      <p:grpSpPr>
        <a:xfrm>
          <a:off x="0" y="0"/>
          <a:ext cx="0" cy="0"/>
          <a:chOff x="0" y="0"/>
          <a:chExt cx="0" cy="0"/>
        </a:xfrm>
      </p:grpSpPr>
      <p:pic>
        <p:nvPicPr>
          <p:cNvPr id="8" name="Background: Aurora">
            <a:extLst>
              <a:ext uri="{FF2B5EF4-FFF2-40B4-BE49-F238E27FC236}">
                <a16:creationId xmlns:a16="http://schemas.microsoft.com/office/drawing/2014/main" id="{C80F1B6F-8781-E614-EC28-573DE1C9B72D}"/>
              </a:ext>
            </a:extLst>
          </p:cNvPr>
          <p:cNvPicPr>
            <a:picLocks noChangeAspect="1"/>
          </p:cNvPicPr>
          <p:nvPr/>
        </p:nvPicPr>
        <p:blipFill>
          <a:blip r:embed="rId2"/>
          <a:srcRect t="755" r="755"/>
          <a:stretch>
            <a:fillRect/>
          </a:stretch>
        </p:blipFill>
        <p:spPr>
          <a:xfrm>
            <a:off x="0" y="10160"/>
            <a:ext cx="12192000" cy="6847840"/>
          </a:xfrm>
          <a:prstGeom prst="rect">
            <a:avLst/>
          </a:prstGeom>
        </p:spPr>
      </p:pic>
      <p:sp>
        <p:nvSpPr>
          <p:cNvPr id="9" name="Section Topic">
            <a:extLst>
              <a:ext uri="{FF2B5EF4-FFF2-40B4-BE49-F238E27FC236}">
                <a16:creationId xmlns:a16="http://schemas.microsoft.com/office/drawing/2014/main" id="{DB7413F8-77F7-4E72-3982-CE64DA366B46}"/>
              </a:ext>
            </a:extLst>
          </p:cNvPr>
          <p:cNvSpPr>
            <a:spLocks noGrp="1"/>
          </p:cNvSpPr>
          <p:nvPr>
            <p:ph type="title"/>
          </p:nvPr>
        </p:nvSpPr>
        <p:spPr/>
        <p:txBody>
          <a:bodyPr/>
          <a:lstStyle/>
          <a:p>
            <a:r>
              <a:rPr lang="en-GB"/>
              <a:t>Click to edit Master title style</a:t>
            </a:r>
          </a:p>
        </p:txBody>
      </p:sp>
      <p:pic>
        <p:nvPicPr>
          <p:cNvPr id="4" name="Unilever Logo" descr="Unilever">
            <a:extLst>
              <a:ext uri="{FF2B5EF4-FFF2-40B4-BE49-F238E27FC236}">
                <a16:creationId xmlns:a16="http://schemas.microsoft.com/office/drawing/2014/main" id="{1B144BD1-50C3-102B-743F-31D5408C44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0541" y="271404"/>
            <a:ext cx="1383723" cy="297345"/>
          </a:xfrm>
          <a:prstGeom prst="rect">
            <a:avLst/>
          </a:prstGeom>
        </p:spPr>
      </p:pic>
      <p:sp>
        <p:nvSpPr>
          <p:cNvPr id="6" name="Slide Number"/>
          <p:cNvSpPr>
            <a:spLocks noGrp="1" noRot="1" noMove="1" noResize="1" noEditPoints="1" noAdjustHandles="1" noChangeArrowheads="1" noChangeShapeType="1"/>
          </p:cNvSpPr>
          <p:nvPr>
            <p:ph type="sldNum" sz="quarter" idx="12"/>
          </p:nvPr>
        </p:nvSpPr>
        <p:spPr>
          <a:xfrm>
            <a:off x="11472659" y="6337472"/>
            <a:ext cx="474937" cy="262175"/>
          </a:xfrm>
          <a:prstGeom prst="rect">
            <a:avLst/>
          </a:prstGeom>
        </p:spPr>
        <p:txBody>
          <a:bodyPr/>
          <a:lstStyle>
            <a:lvl1pPr>
              <a:defRPr sz="1100">
                <a:solidFill>
                  <a:schemeClr val="tx1"/>
                </a:solidFill>
              </a:defRPr>
            </a:lvl1pPr>
          </a:lstStyle>
          <a:p>
            <a:r>
              <a:rPr lang="en-US" dirty="0"/>
              <a:t>‹#›</a:t>
            </a:r>
          </a:p>
        </p:txBody>
      </p:sp>
    </p:spTree>
    <p:extLst>
      <p:ext uri="{BB962C8B-B14F-4D97-AF65-F5344CB8AC3E}">
        <p14:creationId xmlns:p14="http://schemas.microsoft.com/office/powerpoint/2010/main" val="3251416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Statement - Rose">
    <p:bg>
      <p:bgPr>
        <a:solidFill>
          <a:schemeClr val="bg1"/>
        </a:solidFill>
        <a:effectLst/>
      </p:bgPr>
    </p:bg>
    <p:spTree>
      <p:nvGrpSpPr>
        <p:cNvPr id="1" name=""/>
        <p:cNvGrpSpPr/>
        <p:nvPr/>
      </p:nvGrpSpPr>
      <p:grpSpPr>
        <a:xfrm>
          <a:off x="0" y="0"/>
          <a:ext cx="0" cy="0"/>
          <a:chOff x="0" y="0"/>
          <a:chExt cx="0" cy="0"/>
        </a:xfrm>
      </p:grpSpPr>
      <p:pic>
        <p:nvPicPr>
          <p:cNvPr id="8" name="Background: Aurora">
            <a:extLst>
              <a:ext uri="{FF2B5EF4-FFF2-40B4-BE49-F238E27FC236}">
                <a16:creationId xmlns:a16="http://schemas.microsoft.com/office/drawing/2014/main" id="{C80F1B6F-8781-E614-EC28-573DE1C9B72D}"/>
              </a:ext>
            </a:extLst>
          </p:cNvPr>
          <p:cNvPicPr>
            <a:picLocks noChangeAspect="1"/>
          </p:cNvPicPr>
          <p:nvPr/>
        </p:nvPicPr>
        <p:blipFill>
          <a:blip r:embed="rId2"/>
          <a:srcRect/>
          <a:stretch/>
        </p:blipFill>
        <p:spPr>
          <a:xfrm>
            <a:off x="0" y="5080"/>
            <a:ext cx="12192000" cy="6847840"/>
          </a:xfrm>
          <a:prstGeom prst="rect">
            <a:avLst/>
          </a:prstGeom>
        </p:spPr>
      </p:pic>
      <p:sp>
        <p:nvSpPr>
          <p:cNvPr id="9" name="Section Topic">
            <a:extLst>
              <a:ext uri="{FF2B5EF4-FFF2-40B4-BE49-F238E27FC236}">
                <a16:creationId xmlns:a16="http://schemas.microsoft.com/office/drawing/2014/main" id="{5B6A1C5F-4464-F083-EF34-BFD0A074148E}"/>
              </a:ext>
            </a:extLst>
          </p:cNvPr>
          <p:cNvSpPr>
            <a:spLocks noGrp="1"/>
          </p:cNvSpPr>
          <p:nvPr>
            <p:ph type="title"/>
          </p:nvPr>
        </p:nvSpPr>
        <p:spPr/>
        <p:txBody>
          <a:bodyPr/>
          <a:lstStyle/>
          <a:p>
            <a:r>
              <a:rPr lang="en-GB"/>
              <a:t>Click to edit Master title style</a:t>
            </a:r>
          </a:p>
        </p:txBody>
      </p:sp>
      <p:pic>
        <p:nvPicPr>
          <p:cNvPr id="4" name="Unilever Logo" descr="Unilever">
            <a:extLst>
              <a:ext uri="{FF2B5EF4-FFF2-40B4-BE49-F238E27FC236}">
                <a16:creationId xmlns:a16="http://schemas.microsoft.com/office/drawing/2014/main" id="{1B144BD1-50C3-102B-743F-31D5408C44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0541" y="271404"/>
            <a:ext cx="1383723" cy="297345"/>
          </a:xfrm>
          <a:prstGeom prst="rect">
            <a:avLst/>
          </a:prstGeom>
        </p:spPr>
      </p:pic>
      <p:sp>
        <p:nvSpPr>
          <p:cNvPr id="6" name="Slide Number"/>
          <p:cNvSpPr>
            <a:spLocks noGrp="1" noRot="1" noMove="1" noResize="1" noEditPoints="1" noAdjustHandles="1" noChangeArrowheads="1" noChangeShapeType="1"/>
          </p:cNvSpPr>
          <p:nvPr>
            <p:ph type="sldNum" sz="quarter" idx="12"/>
          </p:nvPr>
        </p:nvSpPr>
        <p:spPr>
          <a:xfrm>
            <a:off x="11472659" y="6337472"/>
            <a:ext cx="474937" cy="262175"/>
          </a:xfrm>
          <a:prstGeom prst="rect">
            <a:avLst/>
          </a:prstGeom>
        </p:spPr>
        <p:txBody>
          <a:bodyPr/>
          <a:lstStyle>
            <a:lvl1pPr>
              <a:defRPr sz="1100">
                <a:solidFill>
                  <a:schemeClr val="bg1"/>
                </a:solidFill>
              </a:defRPr>
            </a:lvl1pPr>
          </a:lstStyle>
          <a:p>
            <a:fld id="{7624A5FC-F7B9-3F4D-861F-9DDB8C0A4082}" type="slidenum">
              <a:rPr lang="en-US" smtClean="0"/>
              <a:pPr/>
              <a:t>‹#›</a:t>
            </a:fld>
            <a:endParaRPr lang="en-US"/>
          </a:p>
        </p:txBody>
      </p:sp>
    </p:spTree>
    <p:extLst>
      <p:ext uri="{BB962C8B-B14F-4D97-AF65-F5344CB8AC3E}">
        <p14:creationId xmlns:p14="http://schemas.microsoft.com/office/powerpoint/2010/main" val="3011264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Statement - Clover">
    <p:bg>
      <p:bgPr>
        <a:solidFill>
          <a:schemeClr val="bg1"/>
        </a:solidFill>
        <a:effectLst/>
      </p:bgPr>
    </p:bg>
    <p:spTree>
      <p:nvGrpSpPr>
        <p:cNvPr id="1" name=""/>
        <p:cNvGrpSpPr/>
        <p:nvPr/>
      </p:nvGrpSpPr>
      <p:grpSpPr>
        <a:xfrm>
          <a:off x="0" y="0"/>
          <a:ext cx="0" cy="0"/>
          <a:chOff x="0" y="0"/>
          <a:chExt cx="0" cy="0"/>
        </a:xfrm>
      </p:grpSpPr>
      <p:pic>
        <p:nvPicPr>
          <p:cNvPr id="8" name="Background: Aurora">
            <a:extLst>
              <a:ext uri="{FF2B5EF4-FFF2-40B4-BE49-F238E27FC236}">
                <a16:creationId xmlns:a16="http://schemas.microsoft.com/office/drawing/2014/main" id="{C80F1B6F-8781-E614-EC28-573DE1C9B72D}"/>
              </a:ext>
            </a:extLst>
          </p:cNvPr>
          <p:cNvPicPr>
            <a:picLocks noGrp="1" noRot="1" noChangeAspect="1" noMove="1" noResize="1" noEditPoints="1" noAdjustHandles="1" noChangeArrowheads="1" noChangeShapeType="1" noCrop="1"/>
          </p:cNvPicPr>
          <p:nvPr/>
        </p:nvPicPr>
        <p:blipFill>
          <a:blip r:embed="rId2"/>
          <a:srcRect/>
          <a:stretch/>
        </p:blipFill>
        <p:spPr>
          <a:xfrm>
            <a:off x="0" y="5081"/>
            <a:ext cx="12192000" cy="6847840"/>
          </a:xfrm>
          <a:prstGeom prst="rect">
            <a:avLst/>
          </a:prstGeom>
        </p:spPr>
      </p:pic>
      <p:sp>
        <p:nvSpPr>
          <p:cNvPr id="9" name="Section Topic">
            <a:extLst>
              <a:ext uri="{FF2B5EF4-FFF2-40B4-BE49-F238E27FC236}">
                <a16:creationId xmlns:a16="http://schemas.microsoft.com/office/drawing/2014/main" id="{08F74DF6-718B-9F2D-963D-536842B57845}"/>
              </a:ext>
            </a:extLst>
          </p:cNvPr>
          <p:cNvSpPr>
            <a:spLocks noGrp="1"/>
          </p:cNvSpPr>
          <p:nvPr>
            <p:ph type="title"/>
          </p:nvPr>
        </p:nvSpPr>
        <p:spPr/>
        <p:txBody>
          <a:bodyPr/>
          <a:lstStyle/>
          <a:p>
            <a:r>
              <a:rPr lang="en-GB"/>
              <a:t>Click to edit Master title style</a:t>
            </a:r>
          </a:p>
        </p:txBody>
      </p:sp>
      <p:pic>
        <p:nvPicPr>
          <p:cNvPr id="4" name="Unilever Logo" descr="Unilever">
            <a:extLst>
              <a:ext uri="{FF2B5EF4-FFF2-40B4-BE49-F238E27FC236}">
                <a16:creationId xmlns:a16="http://schemas.microsoft.com/office/drawing/2014/main" id="{1B144BD1-50C3-102B-743F-31D5408C44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0541" y="271404"/>
            <a:ext cx="1383723" cy="297345"/>
          </a:xfrm>
          <a:prstGeom prst="rect">
            <a:avLst/>
          </a:prstGeom>
        </p:spPr>
      </p:pic>
      <p:sp>
        <p:nvSpPr>
          <p:cNvPr id="6" name="Slide Number"/>
          <p:cNvSpPr>
            <a:spLocks noGrp="1" noRot="1" noMove="1" noResize="1" noEditPoints="1" noAdjustHandles="1" noChangeArrowheads="1" noChangeShapeType="1"/>
          </p:cNvSpPr>
          <p:nvPr>
            <p:ph type="sldNum" sz="quarter" idx="12"/>
          </p:nvPr>
        </p:nvSpPr>
        <p:spPr>
          <a:xfrm>
            <a:off x="11472659" y="6337472"/>
            <a:ext cx="474937" cy="262175"/>
          </a:xfrm>
          <a:prstGeom prst="rect">
            <a:avLst/>
          </a:prstGeom>
        </p:spPr>
        <p:txBody>
          <a:bodyPr/>
          <a:lstStyle>
            <a:lvl1pPr>
              <a:defRPr sz="1100">
                <a:solidFill>
                  <a:schemeClr val="tx1"/>
                </a:solidFill>
              </a:defRPr>
            </a:lvl1pPr>
          </a:lstStyle>
          <a:p>
            <a:fld id="{7624A5FC-F7B9-3F4D-861F-9DDB8C0A4082}" type="slidenum">
              <a:rPr lang="en-US" smtClean="0"/>
              <a:pPr/>
              <a:t>‹#›</a:t>
            </a:fld>
            <a:endParaRPr lang="en-US" dirty="0"/>
          </a:p>
        </p:txBody>
      </p:sp>
    </p:spTree>
    <p:extLst>
      <p:ext uri="{BB962C8B-B14F-4D97-AF65-F5344CB8AC3E}">
        <p14:creationId xmlns:p14="http://schemas.microsoft.com/office/powerpoint/2010/main" val="58633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Statement - Lilac">
    <p:bg>
      <p:bgPr>
        <a:solidFill>
          <a:schemeClr val="bg1"/>
        </a:solidFill>
        <a:effectLst/>
      </p:bgPr>
    </p:bg>
    <p:spTree>
      <p:nvGrpSpPr>
        <p:cNvPr id="1" name=""/>
        <p:cNvGrpSpPr/>
        <p:nvPr/>
      </p:nvGrpSpPr>
      <p:grpSpPr>
        <a:xfrm>
          <a:off x="0" y="0"/>
          <a:ext cx="0" cy="0"/>
          <a:chOff x="0" y="0"/>
          <a:chExt cx="0" cy="0"/>
        </a:xfrm>
      </p:grpSpPr>
      <p:pic>
        <p:nvPicPr>
          <p:cNvPr id="8" name="Background: Aurora">
            <a:extLst>
              <a:ext uri="{FF2B5EF4-FFF2-40B4-BE49-F238E27FC236}">
                <a16:creationId xmlns:a16="http://schemas.microsoft.com/office/drawing/2014/main" id="{C80F1B6F-8781-E614-EC28-573DE1C9B72D}"/>
              </a:ext>
            </a:extLst>
          </p:cNvPr>
          <p:cNvPicPr>
            <a:picLocks noChangeAspect="1"/>
          </p:cNvPicPr>
          <p:nvPr/>
        </p:nvPicPr>
        <p:blipFill>
          <a:blip r:embed="rId2"/>
          <a:srcRect/>
          <a:stretch/>
        </p:blipFill>
        <p:spPr>
          <a:xfrm>
            <a:off x="0" y="5080"/>
            <a:ext cx="12192000" cy="6847840"/>
          </a:xfrm>
          <a:prstGeom prst="rect">
            <a:avLst/>
          </a:prstGeom>
        </p:spPr>
      </p:pic>
      <p:sp>
        <p:nvSpPr>
          <p:cNvPr id="9" name="Section Topic">
            <a:extLst>
              <a:ext uri="{FF2B5EF4-FFF2-40B4-BE49-F238E27FC236}">
                <a16:creationId xmlns:a16="http://schemas.microsoft.com/office/drawing/2014/main" id="{CA565DFE-A666-C752-059C-AD9C0996827D}"/>
              </a:ext>
            </a:extLst>
          </p:cNvPr>
          <p:cNvSpPr>
            <a:spLocks noGrp="1"/>
          </p:cNvSpPr>
          <p:nvPr>
            <p:ph type="title"/>
          </p:nvPr>
        </p:nvSpPr>
        <p:spPr/>
        <p:txBody>
          <a:bodyPr/>
          <a:lstStyle/>
          <a:p>
            <a:r>
              <a:rPr lang="en-GB"/>
              <a:t>Click to edit Master title style</a:t>
            </a:r>
          </a:p>
        </p:txBody>
      </p:sp>
      <p:pic>
        <p:nvPicPr>
          <p:cNvPr id="4" name="Unilever Logo" descr="Unilever">
            <a:extLst>
              <a:ext uri="{FF2B5EF4-FFF2-40B4-BE49-F238E27FC236}">
                <a16:creationId xmlns:a16="http://schemas.microsoft.com/office/drawing/2014/main" id="{1B144BD1-50C3-102B-743F-31D5408C44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0541" y="271404"/>
            <a:ext cx="1383723" cy="297345"/>
          </a:xfrm>
          <a:prstGeom prst="rect">
            <a:avLst/>
          </a:prstGeom>
        </p:spPr>
      </p:pic>
      <p:sp>
        <p:nvSpPr>
          <p:cNvPr id="6" name="Slide Number"/>
          <p:cNvSpPr>
            <a:spLocks noGrp="1" noRot="1" noMove="1" noResize="1" noEditPoints="1" noAdjustHandles="1" noChangeArrowheads="1" noChangeShapeType="1"/>
          </p:cNvSpPr>
          <p:nvPr>
            <p:ph type="sldNum" sz="quarter" idx="12"/>
          </p:nvPr>
        </p:nvSpPr>
        <p:spPr>
          <a:xfrm>
            <a:off x="11472659" y="6337472"/>
            <a:ext cx="474937" cy="262175"/>
          </a:xfrm>
          <a:prstGeom prst="rect">
            <a:avLst/>
          </a:prstGeom>
        </p:spPr>
        <p:txBody>
          <a:bodyPr/>
          <a:lstStyle>
            <a:lvl1pPr>
              <a:defRPr sz="1100">
                <a:solidFill>
                  <a:schemeClr val="bg1"/>
                </a:solidFill>
              </a:defRPr>
            </a:lvl1pPr>
          </a:lstStyle>
          <a:p>
            <a:fld id="{7624A5FC-F7B9-3F4D-861F-9DDB8C0A4082}" type="slidenum">
              <a:rPr lang="en-US" smtClean="0"/>
              <a:pPr/>
              <a:t>‹#›</a:t>
            </a:fld>
            <a:endParaRPr lang="en-US"/>
          </a:p>
        </p:txBody>
      </p:sp>
    </p:spTree>
    <p:extLst>
      <p:ext uri="{BB962C8B-B14F-4D97-AF65-F5344CB8AC3E}">
        <p14:creationId xmlns:p14="http://schemas.microsoft.com/office/powerpoint/2010/main" val="1987983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Statement - Sky">
    <p:bg>
      <p:bgPr>
        <a:solidFill>
          <a:schemeClr val="tx1"/>
        </a:solidFill>
        <a:effectLst/>
      </p:bgPr>
    </p:bg>
    <p:spTree>
      <p:nvGrpSpPr>
        <p:cNvPr id="1" name=""/>
        <p:cNvGrpSpPr/>
        <p:nvPr/>
      </p:nvGrpSpPr>
      <p:grpSpPr>
        <a:xfrm>
          <a:off x="0" y="0"/>
          <a:ext cx="0" cy="0"/>
          <a:chOff x="0" y="0"/>
          <a:chExt cx="0" cy="0"/>
        </a:xfrm>
      </p:grpSpPr>
      <p:pic>
        <p:nvPicPr>
          <p:cNvPr id="9" name="Background: Aurora">
            <a:extLst>
              <a:ext uri="{FF2B5EF4-FFF2-40B4-BE49-F238E27FC236}">
                <a16:creationId xmlns:a16="http://schemas.microsoft.com/office/drawing/2014/main" id="{A50F206C-4CC6-FE0F-BEE9-A8ACD04ABC2D}"/>
              </a:ext>
            </a:extLst>
          </p:cNvPr>
          <p:cNvPicPr>
            <a:picLocks noGrp="1" noRot="1" noChangeAspect="1" noMove="1" noResize="1" noEditPoints="1" noAdjustHandles="1" noChangeArrowheads="1" noChangeShapeType="1" noCrop="1"/>
          </p:cNvPicPr>
          <p:nvPr/>
        </p:nvPicPr>
        <p:blipFill>
          <a:blip r:embed="rId2"/>
          <a:stretch>
            <a:fillRect/>
          </a:stretch>
        </p:blipFill>
        <p:spPr>
          <a:xfrm flipH="1">
            <a:off x="0" y="11113"/>
            <a:ext cx="12192000" cy="6858000"/>
          </a:xfrm>
          <a:prstGeom prst="rect">
            <a:avLst/>
          </a:prstGeom>
        </p:spPr>
      </p:pic>
      <p:sp>
        <p:nvSpPr>
          <p:cNvPr id="11" name="Section Topic">
            <a:extLst>
              <a:ext uri="{FF2B5EF4-FFF2-40B4-BE49-F238E27FC236}">
                <a16:creationId xmlns:a16="http://schemas.microsoft.com/office/drawing/2014/main" id="{8DC4AE06-A057-9316-EAC0-AD0764017C6B}"/>
              </a:ext>
            </a:extLst>
          </p:cNvPr>
          <p:cNvSpPr>
            <a:spLocks noGrp="1"/>
          </p:cNvSpPr>
          <p:nvPr>
            <p:ph type="title"/>
          </p:nvPr>
        </p:nvSpPr>
        <p:spPr/>
        <p:txBody>
          <a:bodyPr/>
          <a:lstStyle>
            <a:lvl1pPr>
              <a:defRPr>
                <a:solidFill>
                  <a:schemeClr val="bg1"/>
                </a:solidFill>
              </a:defRPr>
            </a:lvl1pPr>
          </a:lstStyle>
          <a:p>
            <a:r>
              <a:rPr lang="en-GB" dirty="0"/>
              <a:t>Click to edit Master title style</a:t>
            </a:r>
          </a:p>
        </p:txBody>
      </p:sp>
      <p:pic>
        <p:nvPicPr>
          <p:cNvPr id="2" name="Unilever Logo" descr="Unilever">
            <a:extLst>
              <a:ext uri="{FF2B5EF4-FFF2-40B4-BE49-F238E27FC236}">
                <a16:creationId xmlns:a16="http://schemas.microsoft.com/office/drawing/2014/main" id="{B20B7AFA-5422-96DB-68BD-FA1C8AD5AE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0541" y="271404"/>
            <a:ext cx="1383723" cy="297345"/>
          </a:xfrm>
          <a:prstGeom prst="rect">
            <a:avLst/>
          </a:prstGeom>
        </p:spPr>
      </p:pic>
      <p:sp>
        <p:nvSpPr>
          <p:cNvPr id="4" name="Slide Number">
            <a:extLst>
              <a:ext uri="{FF2B5EF4-FFF2-40B4-BE49-F238E27FC236}">
                <a16:creationId xmlns:a16="http://schemas.microsoft.com/office/drawing/2014/main" id="{1A8FF8D8-772D-CB6E-9ED6-DDF581811F29}"/>
              </a:ext>
            </a:extLst>
          </p:cNvPr>
          <p:cNvSpPr>
            <a:spLocks noGrp="1" noRot="1" noMove="1" noResize="1" noEditPoints="1" noAdjustHandles="1" noChangeArrowheads="1" noChangeShapeType="1"/>
          </p:cNvSpPr>
          <p:nvPr>
            <p:ph type="sldNum" sz="quarter" idx="12"/>
          </p:nvPr>
        </p:nvSpPr>
        <p:spPr>
          <a:xfrm>
            <a:off x="11482598" y="6337472"/>
            <a:ext cx="474937" cy="262175"/>
          </a:xfrm>
          <a:prstGeom prst="rect">
            <a:avLst/>
          </a:prstGeom>
        </p:spPr>
        <p:txBody>
          <a:bodyPr/>
          <a:lstStyle>
            <a:lvl1pPr>
              <a:defRPr sz="1100">
                <a:solidFill>
                  <a:schemeClr val="bg1"/>
                </a:solidFill>
              </a:defRPr>
            </a:lvl1pPr>
          </a:lstStyle>
          <a:p>
            <a:fld id="{7624A5FC-F7B9-3F4D-861F-9DDB8C0A4082}" type="slidenum">
              <a:rPr lang="en-US" smtClean="0"/>
              <a:pPr/>
              <a:t>‹#›</a:t>
            </a:fld>
            <a:endParaRPr lang="en-US" dirty="0"/>
          </a:p>
        </p:txBody>
      </p:sp>
    </p:spTree>
    <p:extLst>
      <p:ext uri="{BB962C8B-B14F-4D97-AF65-F5344CB8AC3E}">
        <p14:creationId xmlns:p14="http://schemas.microsoft.com/office/powerpoint/2010/main" val="2854924503"/>
      </p:ext>
    </p:extLst>
  </p:cSld>
  <p:clrMapOvr>
    <a:masterClrMapping/>
  </p:clrMapOvr>
  <p:extLst>
    <p:ext uri="{DCECCB84-F9BA-43D5-87BE-67443E8EF086}">
      <p15:sldGuideLst xmlns:p15="http://schemas.microsoft.com/office/powerpoint/2012/main">
        <p15:guide id="1" orient="horz" pos="21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ction Topic"/>
          <p:cNvSpPr>
            <a:spLocks noGrp="1"/>
          </p:cNvSpPr>
          <p:nvPr>
            <p:ph type="title"/>
          </p:nvPr>
        </p:nvSpPr>
        <p:spPr>
          <a:xfrm>
            <a:off x="398650" y="400664"/>
            <a:ext cx="5143505" cy="251999"/>
          </a:xfrm>
          <a:prstGeom prst="rect">
            <a:avLst/>
          </a:prstGeom>
        </p:spPr>
        <p:txBody>
          <a:bodyPr vert="horz" lIns="0" tIns="0" rIns="0" bIns="0" rtlCol="0" anchor="t" anchorCtr="0">
            <a:noAutofit/>
          </a:bodyPr>
          <a:lstStyle/>
          <a:p>
            <a:pPr marL="0" lvl="0" indent="0">
              <a:lnSpc>
                <a:spcPct val="100000"/>
              </a:lnSpc>
              <a:spcBef>
                <a:spcPts val="1600"/>
              </a:spcBef>
              <a:spcAft>
                <a:spcPts val="0"/>
              </a:spcAft>
              <a:buFont typeface="Arial" panose="020B0604020202020204" pitchFamily="34" charset="0"/>
              <a:tabLst/>
            </a:pPr>
            <a:r>
              <a:rPr lang="en-GB" dirty="0"/>
              <a:t>Click to edit Master title style</a:t>
            </a:r>
            <a:endParaRPr lang="en-US" dirty="0"/>
          </a:p>
        </p:txBody>
      </p:sp>
      <p:pic>
        <p:nvPicPr>
          <p:cNvPr id="11" name="Unilever Logo" descr="Unilever">
            <a:extLst>
              <a:ext uri="{FF2B5EF4-FFF2-40B4-BE49-F238E27FC236}">
                <a16:creationId xmlns:a16="http://schemas.microsoft.com/office/drawing/2014/main" id="{7EEBF9C9-095E-615C-01D1-7589F54A78A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500541" y="271404"/>
            <a:ext cx="1383723" cy="297345"/>
          </a:xfrm>
          <a:prstGeom prst="rect">
            <a:avLst/>
          </a:prstGeom>
        </p:spPr>
      </p:pic>
      <p:sp>
        <p:nvSpPr>
          <p:cNvPr id="3" name="Body Copy"/>
          <p:cNvSpPr>
            <a:spLocks noGrp="1"/>
          </p:cNvSpPr>
          <p:nvPr>
            <p:ph type="body" idx="1"/>
          </p:nvPr>
        </p:nvSpPr>
        <p:spPr>
          <a:xfrm>
            <a:off x="349137" y="1824581"/>
            <a:ext cx="10549974" cy="4319858"/>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Slide Number">
            <a:extLst>
              <a:ext uri="{FF2B5EF4-FFF2-40B4-BE49-F238E27FC236}">
                <a16:creationId xmlns:a16="http://schemas.microsoft.com/office/drawing/2014/main" id="{D03021F2-68C1-A10E-037D-A8BDD9417A5A}"/>
              </a:ext>
            </a:extLst>
          </p:cNvPr>
          <p:cNvSpPr>
            <a:spLocks noGrp="1" noRot="1" noMove="1" noResize="1" noEditPoints="1" noAdjustHandles="1" noChangeArrowheads="1" noChangeShapeType="1"/>
          </p:cNvSpPr>
          <p:nvPr>
            <p:ph type="sldNum" sz="quarter" idx="4"/>
          </p:nvPr>
        </p:nvSpPr>
        <p:spPr>
          <a:xfrm>
            <a:off x="11237505" y="6343517"/>
            <a:ext cx="718236" cy="256563"/>
          </a:xfrm>
          <a:prstGeom prst="rect">
            <a:avLst/>
          </a:prstGeom>
        </p:spPr>
        <p:txBody>
          <a:bodyPr vert="horz" lIns="91440" tIns="45720" rIns="91440" bIns="45720" rtlCol="0" anchor="b"/>
          <a:lstStyle>
            <a:lvl1pPr algn="r">
              <a:defRPr sz="1050" b="1" i="0">
                <a:solidFill>
                  <a:schemeClr val="tx1"/>
                </a:solidFill>
                <a:latin typeface="Unilever Desire Semi Bold" pitchFamily="2" charset="77"/>
              </a:defRPr>
            </a:lvl1pPr>
          </a:lstStyle>
          <a:p>
            <a:fld id="{AA81C49F-4514-B440-9310-1C2F3B5561BD}" type="slidenum">
              <a:rPr lang="en-GB" smtClean="0"/>
              <a:pPr/>
              <a:t>‹#›</a:t>
            </a:fld>
            <a:endParaRPr lang="en-GB" dirty="0"/>
          </a:p>
        </p:txBody>
      </p:sp>
    </p:spTree>
    <p:extLst>
      <p:ext uri="{BB962C8B-B14F-4D97-AF65-F5344CB8AC3E}">
        <p14:creationId xmlns:p14="http://schemas.microsoft.com/office/powerpoint/2010/main" val="14811550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hf hdr="0" ftr="0"/>
  <p:txStyles>
    <p:titleStyle>
      <a:lvl1pPr algn="l" defTabSz="914400" rtl="0" eaLnBrk="1" latinLnBrk="0" hangingPunct="0">
        <a:lnSpc>
          <a:spcPct val="90000"/>
        </a:lnSpc>
        <a:spcBef>
          <a:spcPct val="0"/>
        </a:spcBef>
        <a:buNone/>
        <a:defRPr lang="en-US" sz="1150" b="1" i="0" kern="800" spc="0" baseline="0" dirty="0">
          <a:solidFill>
            <a:schemeClr val="tx2"/>
          </a:solidFill>
          <a:latin typeface="Unilever Desire Semi Bold" pitchFamily="2" charset="77"/>
          <a:ea typeface="+mn-ea"/>
          <a:cs typeface="+mn-cs"/>
        </a:defRPr>
      </a:lvl1pPr>
    </p:titleStyle>
    <p:bodyStyle>
      <a:lvl1pPr marL="0" indent="0" algn="l" defTabSz="914400" rtl="0" eaLnBrk="1" latinLnBrk="0" hangingPunct="1">
        <a:lnSpc>
          <a:spcPct val="100000"/>
        </a:lnSpc>
        <a:spcBef>
          <a:spcPts val="1600"/>
        </a:spcBef>
        <a:spcAft>
          <a:spcPts val="0"/>
        </a:spcAft>
        <a:buFont typeface="Arial" panose="020B0604020202020204" pitchFamily="34" charset="0"/>
        <a:buNone/>
        <a:tabLst/>
        <a:defRPr sz="1600" b="0" i="0" kern="1200">
          <a:solidFill>
            <a:schemeClr val="tx1"/>
          </a:solidFill>
          <a:latin typeface="Unilever Desire" pitchFamily="2" charset="77"/>
          <a:ea typeface="+mn-ea"/>
          <a:cs typeface="+mn-cs"/>
        </a:defRPr>
      </a:lvl1pPr>
      <a:lvl2pPr marL="0" indent="0" algn="l" defTabSz="914400" rtl="0" eaLnBrk="1" latinLnBrk="1" hangingPunct="1">
        <a:lnSpc>
          <a:spcPct val="100000"/>
        </a:lnSpc>
        <a:spcBef>
          <a:spcPts val="1600"/>
        </a:spcBef>
        <a:spcAft>
          <a:spcPts val="0"/>
        </a:spcAft>
        <a:buFont typeface="Arial" panose="020B0604020202020204" pitchFamily="34" charset="0"/>
        <a:buNone/>
        <a:tabLst/>
        <a:defRPr sz="1400" b="0" i="0" kern="1200">
          <a:solidFill>
            <a:schemeClr val="tx1"/>
          </a:solidFill>
          <a:latin typeface="Unilever Desire" pitchFamily="2" charset="77"/>
          <a:ea typeface="+mn-ea"/>
          <a:cs typeface="+mn-cs"/>
        </a:defRPr>
      </a:lvl2pPr>
      <a:lvl3pPr marL="360000" indent="-108000" algn="l" defTabSz="914400" rtl="0" eaLnBrk="1" latinLnBrk="1" hangingPunct="1">
        <a:lnSpc>
          <a:spcPct val="100000"/>
        </a:lnSpc>
        <a:spcBef>
          <a:spcPts val="1600"/>
        </a:spcBef>
        <a:spcAft>
          <a:spcPts val="0"/>
        </a:spcAft>
        <a:buFont typeface="Arial" panose="020B0604020202020204" pitchFamily="34" charset="0"/>
        <a:buChar char="•"/>
        <a:tabLst/>
        <a:defRPr sz="1400" b="0" i="0" kern="1200">
          <a:solidFill>
            <a:schemeClr val="tx1"/>
          </a:solidFill>
          <a:latin typeface="Unilever Desire" pitchFamily="2" charset="77"/>
          <a:ea typeface="+mn-ea"/>
          <a:cs typeface="+mn-cs"/>
        </a:defRPr>
      </a:lvl3pPr>
      <a:lvl4pPr marL="504000" indent="-108000" algn="l" defTabSz="914400" rtl="0" eaLnBrk="1" latinLnBrk="1" hangingPunct="1">
        <a:lnSpc>
          <a:spcPct val="100000"/>
        </a:lnSpc>
        <a:spcBef>
          <a:spcPts val="1600"/>
        </a:spcBef>
        <a:spcAft>
          <a:spcPts val="0"/>
        </a:spcAft>
        <a:buFont typeface="System Font Regular"/>
        <a:buChar char="–"/>
        <a:tabLst/>
        <a:defRPr sz="1400" b="0" i="0" kern="1200">
          <a:solidFill>
            <a:schemeClr val="tx1"/>
          </a:solidFill>
          <a:latin typeface="Unilever Desire" pitchFamily="2" charset="77"/>
          <a:ea typeface="+mn-ea"/>
          <a:cs typeface="+mn-cs"/>
        </a:defRPr>
      </a:lvl4pPr>
      <a:lvl5pPr marL="2000250" indent="-17145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Visby CF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0" orient="horz" pos="2160">
          <p15:clr>
            <a:srgbClr val="F26B43"/>
          </p15:clr>
        </p15:guide>
        <p15:guide id="101" pos="335">
          <p15:clr>
            <a:srgbClr val="F26B43"/>
          </p15:clr>
        </p15:guide>
        <p15:guide id="102" pos="334">
          <p15:clr>
            <a:srgbClr val="F26B43"/>
          </p15:clr>
        </p15:guide>
        <p15:guide id="103" pos="765">
          <p15:clr>
            <a:srgbClr val="F26B43"/>
          </p15:clr>
        </p15:guide>
        <p15:guide id="104" pos="934">
          <p15:clr>
            <a:srgbClr val="F26B43"/>
          </p15:clr>
        </p15:guide>
        <p15:guide id="105" pos="1358">
          <p15:clr>
            <a:srgbClr val="F26B43"/>
          </p15:clr>
        </p15:guide>
        <p15:guide id="106" pos="1530">
          <p15:clr>
            <a:srgbClr val="F26B43"/>
          </p15:clr>
        </p15:guide>
        <p15:guide id="107" pos="1955">
          <p15:clr>
            <a:srgbClr val="F26B43"/>
          </p15:clr>
        </p15:guide>
        <p15:guide id="108" pos="2129">
          <p15:clr>
            <a:srgbClr val="F26B43"/>
          </p15:clr>
        </p15:guide>
        <p15:guide id="109" pos="2554">
          <p15:clr>
            <a:srgbClr val="F26B43"/>
          </p15:clr>
        </p15:guide>
        <p15:guide id="110" pos="2728">
          <p15:clr>
            <a:srgbClr val="F26B43"/>
          </p15:clr>
        </p15:guide>
        <p15:guide id="111" pos="3152">
          <p15:clr>
            <a:srgbClr val="F26B43"/>
          </p15:clr>
        </p15:guide>
        <p15:guide id="112" pos="3318">
          <p15:clr>
            <a:srgbClr val="F26B43"/>
          </p15:clr>
        </p15:guide>
        <p15:guide id="113" pos="3749">
          <p15:clr>
            <a:srgbClr val="F26B43"/>
          </p15:clr>
        </p15:guide>
        <p15:guide id="114" pos="3919">
          <p15:clr>
            <a:srgbClr val="F26B43"/>
          </p15:clr>
        </p15:guide>
        <p15:guide id="115" pos="4348">
          <p15:clr>
            <a:srgbClr val="F26B43"/>
          </p15:clr>
        </p15:guide>
        <p15:guide id="116" pos="4520">
          <p15:clr>
            <a:srgbClr val="F26B43"/>
          </p15:clr>
        </p15:guide>
        <p15:guide id="117" pos="4946">
          <p15:clr>
            <a:srgbClr val="F26B43"/>
          </p15:clr>
        </p15:guide>
        <p15:guide id="118" pos="5118">
          <p15:clr>
            <a:srgbClr val="F26B43"/>
          </p15:clr>
        </p15:guide>
        <p15:guide id="119" pos="5544">
          <p15:clr>
            <a:srgbClr val="F26B43"/>
          </p15:clr>
        </p15:guide>
        <p15:guide id="120" pos="5716">
          <p15:clr>
            <a:srgbClr val="F26B43"/>
          </p15:clr>
        </p15:guide>
        <p15:guide id="121" pos="6142">
          <p15:clr>
            <a:srgbClr val="F26B43"/>
          </p15:clr>
        </p15:guide>
        <p15:guide id="122" pos="6312">
          <p15:clr>
            <a:srgbClr val="F26B43"/>
          </p15:clr>
        </p15:guide>
        <p15:guide id="123" pos="6738">
          <p15:clr>
            <a:srgbClr val="F26B43"/>
          </p15:clr>
        </p15:guide>
        <p15:guide id="124" pos="6908">
          <p15:clr>
            <a:srgbClr val="F26B43"/>
          </p15:clr>
        </p15:guide>
        <p15:guide id="125" pos="7338">
          <p15:clr>
            <a:srgbClr val="F26B43"/>
          </p15:clr>
        </p15:guide>
        <p15:guide id="126" pos="7508">
          <p15:clr>
            <a:srgbClr val="F26B43"/>
          </p15:clr>
        </p15:guide>
        <p15:guide id="127" orient="horz" pos="336">
          <p15:clr>
            <a:srgbClr val="F26B43"/>
          </p15:clr>
        </p15:guide>
        <p15:guide id="128" orient="horz" pos="3984">
          <p15:clr>
            <a:srgbClr val="F26B43"/>
          </p15:clr>
        </p15:guide>
        <p15:guide id="129" orient="horz" pos="954">
          <p15:clr>
            <a:srgbClr val="F26B43"/>
          </p15:clr>
        </p15:guide>
        <p15:guide id="130" orient="horz" pos="4151">
          <p15:clr>
            <a:srgbClr val="F26B43"/>
          </p15:clr>
        </p15:guide>
        <p15:guide id="131" orient="horz" pos="166">
          <p15:clr>
            <a:srgbClr val="F26B43"/>
          </p15:clr>
        </p15:guide>
        <p15:guide id="132" pos="16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CC2D3-3A50-EABF-2C44-4AA9829A048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E9B74C-4854-C5B7-2C4D-B5AC74E9FE11}"/>
              </a:ext>
            </a:extLst>
          </p:cNvPr>
          <p:cNvPicPr>
            <a:picLocks noChangeAspect="1"/>
          </p:cNvPicPr>
          <p:nvPr/>
        </p:nvPicPr>
        <p:blipFill>
          <a:blip r:embed="rId2">
            <a:extLst>
              <a:ext uri="{28A0092B-C50C-407E-A947-70E740481C1C}">
                <a14:useLocalDpi xmlns:a14="http://schemas.microsoft.com/office/drawing/2010/main" val="0"/>
              </a:ext>
            </a:extLst>
          </a:blip>
          <a:srcRect l="11744" r="24837" b="2"/>
          <a:stretch>
            <a:fillRect/>
          </a:stretch>
        </p:blipFill>
        <p:spPr>
          <a:xfrm>
            <a:off x="8793219" y="2492726"/>
            <a:ext cx="2746372" cy="2890535"/>
          </a:xfrm>
          <a:custGeom>
            <a:avLst/>
            <a:gdLst>
              <a:gd name="connsiteX0" fmla="*/ 0 w 6564312"/>
              <a:gd name="connsiteY0" fmla="*/ 0 h 6566235"/>
              <a:gd name="connsiteX1" fmla="*/ 6564312 w 6564312"/>
              <a:gd name="connsiteY1" fmla="*/ 0 h 6566235"/>
              <a:gd name="connsiteX2" fmla="*/ 6564312 w 6564312"/>
              <a:gd name="connsiteY2" fmla="*/ 3598737 h 6566235"/>
              <a:gd name="connsiteX3" fmla="*/ 6564105 w 6564312"/>
              <a:gd name="connsiteY3" fmla="*/ 3607210 h 6566235"/>
              <a:gd name="connsiteX4" fmla="*/ 3261221 w 6564312"/>
              <a:gd name="connsiteY4" fmla="*/ 6566235 h 6566235"/>
              <a:gd name="connsiteX5" fmla="*/ 2085 w 6564312"/>
              <a:gd name="connsiteY5" fmla="*/ 3746574 h 6566235"/>
              <a:gd name="connsiteX6" fmla="*/ 0 w 6564312"/>
              <a:gd name="connsiteY6" fmla="*/ 3716193 h 6566235"/>
              <a:gd name="connsiteX0" fmla="*/ 0 w 6564312"/>
              <a:gd name="connsiteY0" fmla="*/ 0 h 6566862"/>
              <a:gd name="connsiteX1" fmla="*/ 6564312 w 6564312"/>
              <a:gd name="connsiteY1" fmla="*/ 0 h 6566862"/>
              <a:gd name="connsiteX2" fmla="*/ 6564312 w 6564312"/>
              <a:gd name="connsiteY2" fmla="*/ 3598737 h 6566862"/>
              <a:gd name="connsiteX3" fmla="*/ 6564105 w 6564312"/>
              <a:gd name="connsiteY3" fmla="*/ 3607210 h 6566862"/>
              <a:gd name="connsiteX4" fmla="*/ 3261221 w 6564312"/>
              <a:gd name="connsiteY4" fmla="*/ 6566235 h 6566862"/>
              <a:gd name="connsiteX5" fmla="*/ 2085 w 6564312"/>
              <a:gd name="connsiteY5" fmla="*/ 3746574 h 6566862"/>
              <a:gd name="connsiteX6" fmla="*/ 0 w 6564312"/>
              <a:gd name="connsiteY6" fmla="*/ 3716193 h 6566862"/>
              <a:gd name="connsiteX7" fmla="*/ 0 w 6564312"/>
              <a:gd name="connsiteY7" fmla="*/ 0 h 6566862"/>
              <a:gd name="connsiteX0" fmla="*/ 0 w 6564312"/>
              <a:gd name="connsiteY0" fmla="*/ 0 h 6157422"/>
              <a:gd name="connsiteX1" fmla="*/ 6564312 w 6564312"/>
              <a:gd name="connsiteY1" fmla="*/ 0 h 6157422"/>
              <a:gd name="connsiteX2" fmla="*/ 6564312 w 6564312"/>
              <a:gd name="connsiteY2" fmla="*/ 3598737 h 6157422"/>
              <a:gd name="connsiteX3" fmla="*/ 6564105 w 6564312"/>
              <a:gd name="connsiteY3" fmla="*/ 3607210 h 6157422"/>
              <a:gd name="connsiteX4" fmla="*/ 3286868 w 6564312"/>
              <a:gd name="connsiteY4" fmla="*/ 6156690 h 6157422"/>
              <a:gd name="connsiteX5" fmla="*/ 2085 w 6564312"/>
              <a:gd name="connsiteY5" fmla="*/ 3746574 h 6157422"/>
              <a:gd name="connsiteX6" fmla="*/ 0 w 6564312"/>
              <a:gd name="connsiteY6" fmla="*/ 3716193 h 6157422"/>
              <a:gd name="connsiteX7" fmla="*/ 0 w 6564312"/>
              <a:gd name="connsiteY7" fmla="*/ 0 h 6157422"/>
              <a:gd name="connsiteX0" fmla="*/ 0 w 6564312"/>
              <a:gd name="connsiteY0" fmla="*/ 0 h 6458478"/>
              <a:gd name="connsiteX1" fmla="*/ 6564312 w 6564312"/>
              <a:gd name="connsiteY1" fmla="*/ 0 h 6458478"/>
              <a:gd name="connsiteX2" fmla="*/ 6564312 w 6564312"/>
              <a:gd name="connsiteY2" fmla="*/ 3598737 h 6458478"/>
              <a:gd name="connsiteX3" fmla="*/ 6564105 w 6564312"/>
              <a:gd name="connsiteY3" fmla="*/ 3607210 h 6458478"/>
              <a:gd name="connsiteX4" fmla="*/ 3312517 w 6564312"/>
              <a:gd name="connsiteY4" fmla="*/ 6457827 h 6458478"/>
              <a:gd name="connsiteX5" fmla="*/ 2085 w 6564312"/>
              <a:gd name="connsiteY5" fmla="*/ 3746574 h 6458478"/>
              <a:gd name="connsiteX6" fmla="*/ 0 w 6564312"/>
              <a:gd name="connsiteY6" fmla="*/ 3716193 h 6458478"/>
              <a:gd name="connsiteX7" fmla="*/ 0 w 6564312"/>
              <a:gd name="connsiteY7" fmla="*/ 0 h 6458478"/>
              <a:gd name="connsiteX0" fmla="*/ 0 w 6564312"/>
              <a:gd name="connsiteY0" fmla="*/ 0 h 6458479"/>
              <a:gd name="connsiteX1" fmla="*/ 6564312 w 6564312"/>
              <a:gd name="connsiteY1" fmla="*/ 0 h 6458479"/>
              <a:gd name="connsiteX2" fmla="*/ 6564312 w 6564312"/>
              <a:gd name="connsiteY2" fmla="*/ 3598737 h 6458479"/>
              <a:gd name="connsiteX3" fmla="*/ 6564105 w 6564312"/>
              <a:gd name="connsiteY3" fmla="*/ 3607210 h 6458479"/>
              <a:gd name="connsiteX4" fmla="*/ 3312517 w 6564312"/>
              <a:gd name="connsiteY4" fmla="*/ 6457827 h 6458479"/>
              <a:gd name="connsiteX5" fmla="*/ 2085 w 6564312"/>
              <a:gd name="connsiteY5" fmla="*/ 3746574 h 6458479"/>
              <a:gd name="connsiteX6" fmla="*/ 0 w 6564312"/>
              <a:gd name="connsiteY6" fmla="*/ 3716193 h 6458479"/>
              <a:gd name="connsiteX7" fmla="*/ 0 w 6564312"/>
              <a:gd name="connsiteY7" fmla="*/ 0 h 6458479"/>
              <a:gd name="connsiteX0" fmla="*/ 0 w 6564312"/>
              <a:gd name="connsiteY0" fmla="*/ 0 h 6494606"/>
              <a:gd name="connsiteX1" fmla="*/ 6564312 w 6564312"/>
              <a:gd name="connsiteY1" fmla="*/ 0 h 6494606"/>
              <a:gd name="connsiteX2" fmla="*/ 6564312 w 6564312"/>
              <a:gd name="connsiteY2" fmla="*/ 3598737 h 6494606"/>
              <a:gd name="connsiteX3" fmla="*/ 6564105 w 6564312"/>
              <a:gd name="connsiteY3" fmla="*/ 3607210 h 6494606"/>
              <a:gd name="connsiteX4" fmla="*/ 3376638 w 6564312"/>
              <a:gd name="connsiteY4" fmla="*/ 6493963 h 6494606"/>
              <a:gd name="connsiteX5" fmla="*/ 2085 w 6564312"/>
              <a:gd name="connsiteY5" fmla="*/ 3746574 h 6494606"/>
              <a:gd name="connsiteX6" fmla="*/ 0 w 6564312"/>
              <a:gd name="connsiteY6" fmla="*/ 3716193 h 6494606"/>
              <a:gd name="connsiteX7" fmla="*/ 0 w 6564312"/>
              <a:gd name="connsiteY7" fmla="*/ 0 h 6494606"/>
              <a:gd name="connsiteX0" fmla="*/ 0 w 6564312"/>
              <a:gd name="connsiteY0" fmla="*/ 0 h 6398264"/>
              <a:gd name="connsiteX1" fmla="*/ 6564312 w 6564312"/>
              <a:gd name="connsiteY1" fmla="*/ 0 h 6398264"/>
              <a:gd name="connsiteX2" fmla="*/ 6564312 w 6564312"/>
              <a:gd name="connsiteY2" fmla="*/ 3598737 h 6398264"/>
              <a:gd name="connsiteX3" fmla="*/ 6564105 w 6564312"/>
              <a:gd name="connsiteY3" fmla="*/ 3607210 h 6398264"/>
              <a:gd name="connsiteX4" fmla="*/ 3312517 w 6564312"/>
              <a:gd name="connsiteY4" fmla="*/ 6397599 h 6398264"/>
              <a:gd name="connsiteX5" fmla="*/ 2085 w 6564312"/>
              <a:gd name="connsiteY5" fmla="*/ 3746574 h 6398264"/>
              <a:gd name="connsiteX6" fmla="*/ 0 w 6564312"/>
              <a:gd name="connsiteY6" fmla="*/ 3716193 h 6398264"/>
              <a:gd name="connsiteX7" fmla="*/ 0 w 6564312"/>
              <a:gd name="connsiteY7" fmla="*/ 0 h 6398264"/>
              <a:gd name="connsiteX0" fmla="*/ 0 w 6564312"/>
              <a:gd name="connsiteY0" fmla="*/ 0 h 6482564"/>
              <a:gd name="connsiteX1" fmla="*/ 6564312 w 6564312"/>
              <a:gd name="connsiteY1" fmla="*/ 0 h 6482564"/>
              <a:gd name="connsiteX2" fmla="*/ 6564312 w 6564312"/>
              <a:gd name="connsiteY2" fmla="*/ 3598737 h 6482564"/>
              <a:gd name="connsiteX3" fmla="*/ 6564105 w 6564312"/>
              <a:gd name="connsiteY3" fmla="*/ 3607210 h 6482564"/>
              <a:gd name="connsiteX4" fmla="*/ 3338165 w 6564312"/>
              <a:gd name="connsiteY4" fmla="*/ 6481918 h 6482564"/>
              <a:gd name="connsiteX5" fmla="*/ 2085 w 6564312"/>
              <a:gd name="connsiteY5" fmla="*/ 3746574 h 6482564"/>
              <a:gd name="connsiteX6" fmla="*/ 0 w 6564312"/>
              <a:gd name="connsiteY6" fmla="*/ 3716193 h 6482564"/>
              <a:gd name="connsiteX7" fmla="*/ 0 w 6564312"/>
              <a:gd name="connsiteY7" fmla="*/ 0 h 6482564"/>
              <a:gd name="connsiteX0" fmla="*/ 0 w 6564312"/>
              <a:gd name="connsiteY0" fmla="*/ 0 h 6483336"/>
              <a:gd name="connsiteX1" fmla="*/ 6564312 w 6564312"/>
              <a:gd name="connsiteY1" fmla="*/ 0 h 6483336"/>
              <a:gd name="connsiteX2" fmla="*/ 6564312 w 6564312"/>
              <a:gd name="connsiteY2" fmla="*/ 3598737 h 6483336"/>
              <a:gd name="connsiteX3" fmla="*/ 6564105 w 6564312"/>
              <a:gd name="connsiteY3" fmla="*/ 3607210 h 6483336"/>
              <a:gd name="connsiteX4" fmla="*/ 3338165 w 6564312"/>
              <a:gd name="connsiteY4" fmla="*/ 6481918 h 6483336"/>
              <a:gd name="connsiteX5" fmla="*/ 2085 w 6564312"/>
              <a:gd name="connsiteY5" fmla="*/ 3746574 h 6483336"/>
              <a:gd name="connsiteX6" fmla="*/ 0 w 6564312"/>
              <a:gd name="connsiteY6" fmla="*/ 3716193 h 6483336"/>
              <a:gd name="connsiteX7" fmla="*/ 0 w 6564312"/>
              <a:gd name="connsiteY7" fmla="*/ 0 h 6483336"/>
              <a:gd name="connsiteX0" fmla="*/ 0 w 6566498"/>
              <a:gd name="connsiteY0" fmla="*/ 0 h 6483399"/>
              <a:gd name="connsiteX1" fmla="*/ 6564312 w 6566498"/>
              <a:gd name="connsiteY1" fmla="*/ 0 h 6483399"/>
              <a:gd name="connsiteX2" fmla="*/ 6564312 w 6566498"/>
              <a:gd name="connsiteY2" fmla="*/ 3598737 h 6483399"/>
              <a:gd name="connsiteX3" fmla="*/ 6564105 w 6566498"/>
              <a:gd name="connsiteY3" fmla="*/ 3607210 h 6483399"/>
              <a:gd name="connsiteX4" fmla="*/ 3338165 w 6566498"/>
              <a:gd name="connsiteY4" fmla="*/ 6481918 h 6483399"/>
              <a:gd name="connsiteX5" fmla="*/ 2085 w 6566498"/>
              <a:gd name="connsiteY5" fmla="*/ 3746574 h 6483399"/>
              <a:gd name="connsiteX6" fmla="*/ 0 w 6566498"/>
              <a:gd name="connsiteY6" fmla="*/ 3716193 h 6483399"/>
              <a:gd name="connsiteX7" fmla="*/ 0 w 6566498"/>
              <a:gd name="connsiteY7" fmla="*/ 0 h 6483399"/>
              <a:gd name="connsiteX0" fmla="*/ 0 w 6566498"/>
              <a:gd name="connsiteY0" fmla="*/ 0 h 6483399"/>
              <a:gd name="connsiteX1" fmla="*/ 6564312 w 6566498"/>
              <a:gd name="connsiteY1" fmla="*/ 0 h 6483399"/>
              <a:gd name="connsiteX2" fmla="*/ 6564312 w 6566498"/>
              <a:gd name="connsiteY2" fmla="*/ 3598737 h 6483399"/>
              <a:gd name="connsiteX3" fmla="*/ 6564105 w 6566498"/>
              <a:gd name="connsiteY3" fmla="*/ 3607210 h 6483399"/>
              <a:gd name="connsiteX4" fmla="*/ 3338165 w 6566498"/>
              <a:gd name="connsiteY4" fmla="*/ 6481918 h 6483399"/>
              <a:gd name="connsiteX5" fmla="*/ 2085 w 6566498"/>
              <a:gd name="connsiteY5" fmla="*/ 3746574 h 6483399"/>
              <a:gd name="connsiteX6" fmla="*/ 12824 w 6566498"/>
              <a:gd name="connsiteY6" fmla="*/ 3619830 h 6483399"/>
              <a:gd name="connsiteX7" fmla="*/ 0 w 6566498"/>
              <a:gd name="connsiteY7" fmla="*/ 0 h 6483399"/>
              <a:gd name="connsiteX0" fmla="*/ 0 w 6566498"/>
              <a:gd name="connsiteY0" fmla="*/ 0 h 6483399"/>
              <a:gd name="connsiteX1" fmla="*/ 6564312 w 6566498"/>
              <a:gd name="connsiteY1" fmla="*/ 0 h 6483399"/>
              <a:gd name="connsiteX2" fmla="*/ 6564312 w 6566498"/>
              <a:gd name="connsiteY2" fmla="*/ 3598737 h 6483399"/>
              <a:gd name="connsiteX3" fmla="*/ 6564105 w 6566498"/>
              <a:gd name="connsiteY3" fmla="*/ 3607210 h 6483399"/>
              <a:gd name="connsiteX4" fmla="*/ 3338165 w 6566498"/>
              <a:gd name="connsiteY4" fmla="*/ 6481918 h 6483399"/>
              <a:gd name="connsiteX5" fmla="*/ 2085 w 6566498"/>
              <a:gd name="connsiteY5" fmla="*/ 3746574 h 6483399"/>
              <a:gd name="connsiteX6" fmla="*/ 12824 w 6566498"/>
              <a:gd name="connsiteY6" fmla="*/ 3453572 h 6483399"/>
              <a:gd name="connsiteX7" fmla="*/ 0 w 6566498"/>
              <a:gd name="connsiteY7" fmla="*/ 0 h 6483399"/>
              <a:gd name="connsiteX0" fmla="*/ 0 w 6566498"/>
              <a:gd name="connsiteY0" fmla="*/ 0 h 6482099"/>
              <a:gd name="connsiteX1" fmla="*/ 6564312 w 6566498"/>
              <a:gd name="connsiteY1" fmla="*/ 0 h 6482099"/>
              <a:gd name="connsiteX2" fmla="*/ 6564312 w 6566498"/>
              <a:gd name="connsiteY2" fmla="*/ 3598737 h 6482099"/>
              <a:gd name="connsiteX3" fmla="*/ 6564105 w 6566498"/>
              <a:gd name="connsiteY3" fmla="*/ 3607210 h 6482099"/>
              <a:gd name="connsiteX4" fmla="*/ 3338165 w 6566498"/>
              <a:gd name="connsiteY4" fmla="*/ 6481918 h 6482099"/>
              <a:gd name="connsiteX5" fmla="*/ 16836 w 6566498"/>
              <a:gd name="connsiteY5" fmla="*/ 3746574 h 6482099"/>
              <a:gd name="connsiteX6" fmla="*/ 12824 w 6566498"/>
              <a:gd name="connsiteY6" fmla="*/ 3453572 h 6482099"/>
              <a:gd name="connsiteX7" fmla="*/ 0 w 6566498"/>
              <a:gd name="connsiteY7" fmla="*/ 0 h 6482099"/>
              <a:gd name="connsiteX0" fmla="*/ 0 w 6566498"/>
              <a:gd name="connsiteY0" fmla="*/ 0 h 6481983"/>
              <a:gd name="connsiteX1" fmla="*/ 6564312 w 6566498"/>
              <a:gd name="connsiteY1" fmla="*/ 0 h 6481983"/>
              <a:gd name="connsiteX2" fmla="*/ 6564312 w 6566498"/>
              <a:gd name="connsiteY2" fmla="*/ 3598737 h 6481983"/>
              <a:gd name="connsiteX3" fmla="*/ 6564105 w 6566498"/>
              <a:gd name="connsiteY3" fmla="*/ 3607210 h 6481983"/>
              <a:gd name="connsiteX4" fmla="*/ 3338165 w 6566498"/>
              <a:gd name="connsiteY4" fmla="*/ 6481918 h 6481983"/>
              <a:gd name="connsiteX5" fmla="*/ 11920 w 6566498"/>
              <a:gd name="connsiteY5" fmla="*/ 3691156 h 6481983"/>
              <a:gd name="connsiteX6" fmla="*/ 12824 w 6566498"/>
              <a:gd name="connsiteY6" fmla="*/ 3453572 h 6481983"/>
              <a:gd name="connsiteX7" fmla="*/ 0 w 6566498"/>
              <a:gd name="connsiteY7" fmla="*/ 0 h 6481983"/>
              <a:gd name="connsiteX0" fmla="*/ 0 w 6566498"/>
              <a:gd name="connsiteY0" fmla="*/ 0 h 6482058"/>
              <a:gd name="connsiteX1" fmla="*/ 6564312 w 6566498"/>
              <a:gd name="connsiteY1" fmla="*/ 0 h 6482058"/>
              <a:gd name="connsiteX2" fmla="*/ 6564312 w 6566498"/>
              <a:gd name="connsiteY2" fmla="*/ 3598737 h 6482058"/>
              <a:gd name="connsiteX3" fmla="*/ 6564105 w 6566498"/>
              <a:gd name="connsiteY3" fmla="*/ 3607210 h 6482058"/>
              <a:gd name="connsiteX4" fmla="*/ 3338165 w 6566498"/>
              <a:gd name="connsiteY4" fmla="*/ 6481918 h 6482058"/>
              <a:gd name="connsiteX5" fmla="*/ 11920 w 6566498"/>
              <a:gd name="connsiteY5" fmla="*/ 3691156 h 6482058"/>
              <a:gd name="connsiteX6" fmla="*/ 12824 w 6566498"/>
              <a:gd name="connsiteY6" fmla="*/ 3453572 h 6482058"/>
              <a:gd name="connsiteX7" fmla="*/ 0 w 6566498"/>
              <a:gd name="connsiteY7" fmla="*/ 0 h 6482058"/>
              <a:gd name="connsiteX0" fmla="*/ 0 w 6570310"/>
              <a:gd name="connsiteY0" fmla="*/ 0 h 6482058"/>
              <a:gd name="connsiteX1" fmla="*/ 6564312 w 6570310"/>
              <a:gd name="connsiteY1" fmla="*/ 0 h 6482058"/>
              <a:gd name="connsiteX2" fmla="*/ 6564312 w 6570310"/>
              <a:gd name="connsiteY2" fmla="*/ 3598737 h 6482058"/>
              <a:gd name="connsiteX3" fmla="*/ 6564105 w 6570310"/>
              <a:gd name="connsiteY3" fmla="*/ 3607210 h 6482058"/>
              <a:gd name="connsiteX4" fmla="*/ 3338165 w 6570310"/>
              <a:gd name="connsiteY4" fmla="*/ 6481918 h 6482058"/>
              <a:gd name="connsiteX5" fmla="*/ 11920 w 6570310"/>
              <a:gd name="connsiteY5" fmla="*/ 3691156 h 6482058"/>
              <a:gd name="connsiteX6" fmla="*/ 12824 w 6570310"/>
              <a:gd name="connsiteY6" fmla="*/ 3453572 h 6482058"/>
              <a:gd name="connsiteX7" fmla="*/ 0 w 6570310"/>
              <a:gd name="connsiteY7" fmla="*/ 0 h 6482058"/>
              <a:gd name="connsiteX0" fmla="*/ 0 w 6570310"/>
              <a:gd name="connsiteY0" fmla="*/ 0 h 6482058"/>
              <a:gd name="connsiteX1" fmla="*/ 6564312 w 6570310"/>
              <a:gd name="connsiteY1" fmla="*/ 0 h 6482058"/>
              <a:gd name="connsiteX2" fmla="*/ 6564312 w 6570310"/>
              <a:gd name="connsiteY2" fmla="*/ 3598737 h 6482058"/>
              <a:gd name="connsiteX3" fmla="*/ 6564105 w 6570310"/>
              <a:gd name="connsiteY3" fmla="*/ 3607210 h 6482058"/>
              <a:gd name="connsiteX4" fmla="*/ 3338165 w 6570310"/>
              <a:gd name="connsiteY4" fmla="*/ 6481918 h 6482058"/>
              <a:gd name="connsiteX5" fmla="*/ 11920 w 6570310"/>
              <a:gd name="connsiteY5" fmla="*/ 3691156 h 6482058"/>
              <a:gd name="connsiteX6" fmla="*/ 12824 w 6570310"/>
              <a:gd name="connsiteY6" fmla="*/ 3453572 h 6482058"/>
              <a:gd name="connsiteX7" fmla="*/ 0 w 6570310"/>
              <a:gd name="connsiteY7" fmla="*/ 0 h 6482058"/>
              <a:gd name="connsiteX0" fmla="*/ 0 w 6577935"/>
              <a:gd name="connsiteY0" fmla="*/ 0 h 6482058"/>
              <a:gd name="connsiteX1" fmla="*/ 6564312 w 6577935"/>
              <a:gd name="connsiteY1" fmla="*/ 0 h 6482058"/>
              <a:gd name="connsiteX2" fmla="*/ 6564312 w 6577935"/>
              <a:gd name="connsiteY2" fmla="*/ 3598737 h 6482058"/>
              <a:gd name="connsiteX3" fmla="*/ 6564105 w 6577935"/>
              <a:gd name="connsiteY3" fmla="*/ 3607210 h 6482058"/>
              <a:gd name="connsiteX4" fmla="*/ 3338165 w 6577935"/>
              <a:gd name="connsiteY4" fmla="*/ 6481918 h 6482058"/>
              <a:gd name="connsiteX5" fmla="*/ 11920 w 6577935"/>
              <a:gd name="connsiteY5" fmla="*/ 3691156 h 6482058"/>
              <a:gd name="connsiteX6" fmla="*/ 12824 w 6577935"/>
              <a:gd name="connsiteY6" fmla="*/ 3453572 h 6482058"/>
              <a:gd name="connsiteX7" fmla="*/ 0 w 6577935"/>
              <a:gd name="connsiteY7" fmla="*/ 0 h 6482058"/>
              <a:gd name="connsiteX0" fmla="*/ 0 w 6577935"/>
              <a:gd name="connsiteY0" fmla="*/ 0 h 6482032"/>
              <a:gd name="connsiteX1" fmla="*/ 6564312 w 6577935"/>
              <a:gd name="connsiteY1" fmla="*/ 0 h 6482032"/>
              <a:gd name="connsiteX2" fmla="*/ 6564312 w 6577935"/>
              <a:gd name="connsiteY2" fmla="*/ 3598737 h 6482032"/>
              <a:gd name="connsiteX3" fmla="*/ 6564105 w 6577935"/>
              <a:gd name="connsiteY3" fmla="*/ 3607210 h 6482032"/>
              <a:gd name="connsiteX4" fmla="*/ 3338165 w 6577935"/>
              <a:gd name="connsiteY4" fmla="*/ 6481918 h 6482032"/>
              <a:gd name="connsiteX5" fmla="*/ 11920 w 6577935"/>
              <a:gd name="connsiteY5" fmla="*/ 3691156 h 6482032"/>
              <a:gd name="connsiteX6" fmla="*/ 12824 w 6577935"/>
              <a:gd name="connsiteY6" fmla="*/ 3453572 h 6482032"/>
              <a:gd name="connsiteX7" fmla="*/ 0 w 6577935"/>
              <a:gd name="connsiteY7" fmla="*/ 0 h 6482032"/>
              <a:gd name="connsiteX0" fmla="*/ 0 w 6577935"/>
              <a:gd name="connsiteY0" fmla="*/ 0 h 6481920"/>
              <a:gd name="connsiteX1" fmla="*/ 6564312 w 6577935"/>
              <a:gd name="connsiteY1" fmla="*/ 0 h 6481920"/>
              <a:gd name="connsiteX2" fmla="*/ 6564312 w 6577935"/>
              <a:gd name="connsiteY2" fmla="*/ 3598737 h 6481920"/>
              <a:gd name="connsiteX3" fmla="*/ 6564105 w 6577935"/>
              <a:gd name="connsiteY3" fmla="*/ 3607210 h 6481920"/>
              <a:gd name="connsiteX4" fmla="*/ 3338165 w 6577935"/>
              <a:gd name="connsiteY4" fmla="*/ 6481918 h 6481920"/>
              <a:gd name="connsiteX5" fmla="*/ 11920 w 6577935"/>
              <a:gd name="connsiteY5" fmla="*/ 3691156 h 6481920"/>
              <a:gd name="connsiteX6" fmla="*/ 12824 w 6577935"/>
              <a:gd name="connsiteY6" fmla="*/ 3453572 h 6481920"/>
              <a:gd name="connsiteX7" fmla="*/ 0 w 6577935"/>
              <a:gd name="connsiteY7" fmla="*/ 0 h 6481920"/>
              <a:gd name="connsiteX0" fmla="*/ 0 w 6805658"/>
              <a:gd name="connsiteY0" fmla="*/ 0 h 6312702"/>
              <a:gd name="connsiteX1" fmla="*/ 6564312 w 6805658"/>
              <a:gd name="connsiteY1" fmla="*/ 0 h 6312702"/>
              <a:gd name="connsiteX2" fmla="*/ 6564312 w 6805658"/>
              <a:gd name="connsiteY2" fmla="*/ 3598737 h 6312702"/>
              <a:gd name="connsiteX3" fmla="*/ 6564105 w 6805658"/>
              <a:gd name="connsiteY3" fmla="*/ 3607210 h 6312702"/>
              <a:gd name="connsiteX4" fmla="*/ 3303849 w 6805658"/>
              <a:gd name="connsiteY4" fmla="*/ 6312701 h 6312702"/>
              <a:gd name="connsiteX5" fmla="*/ 11920 w 6805658"/>
              <a:gd name="connsiteY5" fmla="*/ 3691156 h 6312702"/>
              <a:gd name="connsiteX6" fmla="*/ 12824 w 6805658"/>
              <a:gd name="connsiteY6" fmla="*/ 3453572 h 6312702"/>
              <a:gd name="connsiteX7" fmla="*/ 0 w 6805658"/>
              <a:gd name="connsiteY7" fmla="*/ 0 h 6312702"/>
              <a:gd name="connsiteX0" fmla="*/ 0 w 6806295"/>
              <a:gd name="connsiteY0" fmla="*/ 0 h 6489978"/>
              <a:gd name="connsiteX1" fmla="*/ 6564312 w 6806295"/>
              <a:gd name="connsiteY1" fmla="*/ 0 h 6489978"/>
              <a:gd name="connsiteX2" fmla="*/ 6564312 w 6806295"/>
              <a:gd name="connsiteY2" fmla="*/ 3598737 h 6489978"/>
              <a:gd name="connsiteX3" fmla="*/ 6564105 w 6806295"/>
              <a:gd name="connsiteY3" fmla="*/ 3607210 h 6489978"/>
              <a:gd name="connsiteX4" fmla="*/ 3295270 w 6806295"/>
              <a:gd name="connsiteY4" fmla="*/ 6489976 h 6489978"/>
              <a:gd name="connsiteX5" fmla="*/ 11920 w 6806295"/>
              <a:gd name="connsiteY5" fmla="*/ 3691156 h 6489978"/>
              <a:gd name="connsiteX6" fmla="*/ 12824 w 6806295"/>
              <a:gd name="connsiteY6" fmla="*/ 3453572 h 6489978"/>
              <a:gd name="connsiteX7" fmla="*/ 0 w 6806295"/>
              <a:gd name="connsiteY7" fmla="*/ 0 h 6489978"/>
              <a:gd name="connsiteX0" fmla="*/ 0 w 6569898"/>
              <a:gd name="connsiteY0" fmla="*/ 0 h 6489978"/>
              <a:gd name="connsiteX1" fmla="*/ 6564312 w 6569898"/>
              <a:gd name="connsiteY1" fmla="*/ 0 h 6489978"/>
              <a:gd name="connsiteX2" fmla="*/ 6564312 w 6569898"/>
              <a:gd name="connsiteY2" fmla="*/ 3598737 h 6489978"/>
              <a:gd name="connsiteX3" fmla="*/ 6564105 w 6569898"/>
              <a:gd name="connsiteY3" fmla="*/ 3607210 h 6489978"/>
              <a:gd name="connsiteX4" fmla="*/ 3295270 w 6569898"/>
              <a:gd name="connsiteY4" fmla="*/ 6489976 h 6489978"/>
              <a:gd name="connsiteX5" fmla="*/ 11920 w 6569898"/>
              <a:gd name="connsiteY5" fmla="*/ 3691156 h 6489978"/>
              <a:gd name="connsiteX6" fmla="*/ 12824 w 6569898"/>
              <a:gd name="connsiteY6" fmla="*/ 3453572 h 6489978"/>
              <a:gd name="connsiteX7" fmla="*/ 0 w 6569898"/>
              <a:gd name="connsiteY7" fmla="*/ 0 h 6489978"/>
              <a:gd name="connsiteX0" fmla="*/ 0 w 6564919"/>
              <a:gd name="connsiteY0" fmla="*/ 0 h 6490027"/>
              <a:gd name="connsiteX1" fmla="*/ 6564312 w 6564919"/>
              <a:gd name="connsiteY1" fmla="*/ 0 h 6490027"/>
              <a:gd name="connsiteX2" fmla="*/ 6564312 w 6564919"/>
              <a:gd name="connsiteY2" fmla="*/ 3598737 h 6490027"/>
              <a:gd name="connsiteX3" fmla="*/ 6555527 w 6564919"/>
              <a:gd name="connsiteY3" fmla="*/ 3744196 h 6490027"/>
              <a:gd name="connsiteX4" fmla="*/ 3295270 w 6564919"/>
              <a:gd name="connsiteY4" fmla="*/ 6489976 h 6490027"/>
              <a:gd name="connsiteX5" fmla="*/ 11920 w 6564919"/>
              <a:gd name="connsiteY5" fmla="*/ 3691156 h 6490027"/>
              <a:gd name="connsiteX6" fmla="*/ 12824 w 6564919"/>
              <a:gd name="connsiteY6" fmla="*/ 3453572 h 6490027"/>
              <a:gd name="connsiteX7" fmla="*/ 0 w 6564919"/>
              <a:gd name="connsiteY7" fmla="*/ 0 h 6490027"/>
              <a:gd name="connsiteX0" fmla="*/ 0 w 6564919"/>
              <a:gd name="connsiteY0" fmla="*/ 0 h 6489978"/>
              <a:gd name="connsiteX1" fmla="*/ 6564312 w 6564919"/>
              <a:gd name="connsiteY1" fmla="*/ 0 h 6489978"/>
              <a:gd name="connsiteX2" fmla="*/ 6564312 w 6564919"/>
              <a:gd name="connsiteY2" fmla="*/ 3598737 h 6489978"/>
              <a:gd name="connsiteX3" fmla="*/ 6555527 w 6564919"/>
              <a:gd name="connsiteY3" fmla="*/ 3679733 h 6489978"/>
              <a:gd name="connsiteX4" fmla="*/ 3295270 w 6564919"/>
              <a:gd name="connsiteY4" fmla="*/ 6489976 h 6489978"/>
              <a:gd name="connsiteX5" fmla="*/ 11920 w 6564919"/>
              <a:gd name="connsiteY5" fmla="*/ 3691156 h 6489978"/>
              <a:gd name="connsiteX6" fmla="*/ 12824 w 6564919"/>
              <a:gd name="connsiteY6" fmla="*/ 3453572 h 6489978"/>
              <a:gd name="connsiteX7" fmla="*/ 0 w 6564919"/>
              <a:gd name="connsiteY7" fmla="*/ 0 h 6489978"/>
              <a:gd name="connsiteX0" fmla="*/ 0 w 6564919"/>
              <a:gd name="connsiteY0" fmla="*/ 0 h 6489978"/>
              <a:gd name="connsiteX1" fmla="*/ 6564312 w 6564919"/>
              <a:gd name="connsiteY1" fmla="*/ 0 h 6489978"/>
              <a:gd name="connsiteX2" fmla="*/ 6564312 w 6564919"/>
              <a:gd name="connsiteY2" fmla="*/ 3598737 h 6489978"/>
              <a:gd name="connsiteX3" fmla="*/ 6555527 w 6564919"/>
              <a:gd name="connsiteY3" fmla="*/ 3679733 h 6489978"/>
              <a:gd name="connsiteX4" fmla="*/ 3295270 w 6564919"/>
              <a:gd name="connsiteY4" fmla="*/ 6489976 h 6489978"/>
              <a:gd name="connsiteX5" fmla="*/ 11920 w 6564919"/>
              <a:gd name="connsiteY5" fmla="*/ 3691156 h 6489978"/>
              <a:gd name="connsiteX6" fmla="*/ 12824 w 6564919"/>
              <a:gd name="connsiteY6" fmla="*/ 3453572 h 6489978"/>
              <a:gd name="connsiteX7" fmla="*/ 0 w 6564919"/>
              <a:gd name="connsiteY7" fmla="*/ 0 h 6489978"/>
              <a:gd name="connsiteX0" fmla="*/ 0 w 6564919"/>
              <a:gd name="connsiteY0" fmla="*/ 0 h 6490033"/>
              <a:gd name="connsiteX1" fmla="*/ 6564312 w 6564919"/>
              <a:gd name="connsiteY1" fmla="*/ 0 h 6490033"/>
              <a:gd name="connsiteX2" fmla="*/ 6564312 w 6564919"/>
              <a:gd name="connsiteY2" fmla="*/ 3598737 h 6490033"/>
              <a:gd name="connsiteX3" fmla="*/ 6555527 w 6564919"/>
              <a:gd name="connsiteY3" fmla="*/ 3679733 h 6490033"/>
              <a:gd name="connsiteX4" fmla="*/ 3295270 w 6564919"/>
              <a:gd name="connsiteY4" fmla="*/ 6489976 h 6490033"/>
              <a:gd name="connsiteX5" fmla="*/ 11920 w 6564919"/>
              <a:gd name="connsiteY5" fmla="*/ 3691156 h 6490033"/>
              <a:gd name="connsiteX6" fmla="*/ 12824 w 6564919"/>
              <a:gd name="connsiteY6" fmla="*/ 3453572 h 6490033"/>
              <a:gd name="connsiteX7" fmla="*/ 0 w 6564919"/>
              <a:gd name="connsiteY7" fmla="*/ 0 h 6490033"/>
              <a:gd name="connsiteX0" fmla="*/ 0 w 6564919"/>
              <a:gd name="connsiteY0" fmla="*/ 0 h 6490024"/>
              <a:gd name="connsiteX1" fmla="*/ 6564312 w 6564919"/>
              <a:gd name="connsiteY1" fmla="*/ 0 h 6490024"/>
              <a:gd name="connsiteX2" fmla="*/ 6564312 w 6564919"/>
              <a:gd name="connsiteY2" fmla="*/ 3598737 h 6490024"/>
              <a:gd name="connsiteX3" fmla="*/ 6555527 w 6564919"/>
              <a:gd name="connsiteY3" fmla="*/ 3679733 h 6490024"/>
              <a:gd name="connsiteX4" fmla="*/ 3295270 w 6564919"/>
              <a:gd name="connsiteY4" fmla="*/ 6489976 h 6490024"/>
              <a:gd name="connsiteX5" fmla="*/ 11920 w 6564919"/>
              <a:gd name="connsiteY5" fmla="*/ 3691156 h 6490024"/>
              <a:gd name="connsiteX6" fmla="*/ 12824 w 6564919"/>
              <a:gd name="connsiteY6" fmla="*/ 3453572 h 6490024"/>
              <a:gd name="connsiteX7" fmla="*/ 0 w 6564919"/>
              <a:gd name="connsiteY7" fmla="*/ 0 h 6490024"/>
              <a:gd name="connsiteX0" fmla="*/ 0 w 6564919"/>
              <a:gd name="connsiteY0" fmla="*/ 0 h 6490024"/>
              <a:gd name="connsiteX1" fmla="*/ 6564312 w 6564919"/>
              <a:gd name="connsiteY1" fmla="*/ 0 h 6490024"/>
              <a:gd name="connsiteX2" fmla="*/ 6564312 w 6564919"/>
              <a:gd name="connsiteY2" fmla="*/ 3598737 h 6490024"/>
              <a:gd name="connsiteX3" fmla="*/ 6555527 w 6564919"/>
              <a:gd name="connsiteY3" fmla="*/ 3679733 h 6490024"/>
              <a:gd name="connsiteX4" fmla="*/ 3295270 w 6564919"/>
              <a:gd name="connsiteY4" fmla="*/ 6489976 h 6490024"/>
              <a:gd name="connsiteX5" fmla="*/ 11920 w 6564919"/>
              <a:gd name="connsiteY5" fmla="*/ 3691156 h 6490024"/>
              <a:gd name="connsiteX6" fmla="*/ 12824 w 6564919"/>
              <a:gd name="connsiteY6" fmla="*/ 3453572 h 6490024"/>
              <a:gd name="connsiteX7" fmla="*/ 0 w 6564919"/>
              <a:gd name="connsiteY7" fmla="*/ 0 h 6490024"/>
              <a:gd name="connsiteX0" fmla="*/ 0 w 6564919"/>
              <a:gd name="connsiteY0" fmla="*/ 0 h 6490030"/>
              <a:gd name="connsiteX1" fmla="*/ 6564312 w 6564919"/>
              <a:gd name="connsiteY1" fmla="*/ 0 h 6490030"/>
              <a:gd name="connsiteX2" fmla="*/ 6564312 w 6564919"/>
              <a:gd name="connsiteY2" fmla="*/ 3598737 h 6490030"/>
              <a:gd name="connsiteX3" fmla="*/ 6555527 w 6564919"/>
              <a:gd name="connsiteY3" fmla="*/ 3679733 h 6490030"/>
              <a:gd name="connsiteX4" fmla="*/ 3295270 w 6564919"/>
              <a:gd name="connsiteY4" fmla="*/ 6489976 h 6490030"/>
              <a:gd name="connsiteX5" fmla="*/ 11920 w 6564919"/>
              <a:gd name="connsiteY5" fmla="*/ 3691156 h 6490030"/>
              <a:gd name="connsiteX6" fmla="*/ 12824 w 6564919"/>
              <a:gd name="connsiteY6" fmla="*/ 3453572 h 6490030"/>
              <a:gd name="connsiteX7" fmla="*/ 0 w 6564919"/>
              <a:gd name="connsiteY7" fmla="*/ 0 h 6490030"/>
              <a:gd name="connsiteX0" fmla="*/ 0 w 6564919"/>
              <a:gd name="connsiteY0" fmla="*/ 0 h 6489978"/>
              <a:gd name="connsiteX1" fmla="*/ 6564312 w 6564919"/>
              <a:gd name="connsiteY1" fmla="*/ 0 h 6489978"/>
              <a:gd name="connsiteX2" fmla="*/ 6564312 w 6564919"/>
              <a:gd name="connsiteY2" fmla="*/ 3598737 h 6489978"/>
              <a:gd name="connsiteX3" fmla="*/ 6555527 w 6564919"/>
              <a:gd name="connsiteY3" fmla="*/ 3679733 h 6489978"/>
              <a:gd name="connsiteX4" fmla="*/ 3295270 w 6564919"/>
              <a:gd name="connsiteY4" fmla="*/ 6489976 h 6489978"/>
              <a:gd name="connsiteX5" fmla="*/ 11920 w 6564919"/>
              <a:gd name="connsiteY5" fmla="*/ 3691156 h 6489978"/>
              <a:gd name="connsiteX6" fmla="*/ 12824 w 6564919"/>
              <a:gd name="connsiteY6" fmla="*/ 3453572 h 6489978"/>
              <a:gd name="connsiteX7" fmla="*/ 0 w 6564919"/>
              <a:gd name="connsiteY7" fmla="*/ 0 h 648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4919" h="6489978">
                <a:moveTo>
                  <a:pt x="0" y="0"/>
                </a:moveTo>
                <a:lnTo>
                  <a:pt x="6564312" y="0"/>
                </a:lnTo>
                <a:lnTo>
                  <a:pt x="6564312" y="3598737"/>
                </a:lnTo>
                <a:cubicBezTo>
                  <a:pt x="6564243" y="3601561"/>
                  <a:pt x="6568474" y="2238957"/>
                  <a:pt x="6555527" y="3679733"/>
                </a:cubicBezTo>
                <a:cubicBezTo>
                  <a:pt x="6542580" y="5120509"/>
                  <a:pt x="4960661" y="6488073"/>
                  <a:pt x="3295270" y="6489976"/>
                </a:cubicBezTo>
                <a:cubicBezTo>
                  <a:pt x="1629879" y="6491879"/>
                  <a:pt x="22263" y="5157588"/>
                  <a:pt x="11920" y="3691156"/>
                </a:cubicBezTo>
                <a:cubicBezTo>
                  <a:pt x="1577" y="2224724"/>
                  <a:pt x="14161" y="3551239"/>
                  <a:pt x="12824" y="3453572"/>
                </a:cubicBezTo>
                <a:cubicBezTo>
                  <a:pt x="8549" y="2246962"/>
                  <a:pt x="4275" y="1206610"/>
                  <a:pt x="0" y="0"/>
                </a:cubicBezTo>
                <a:close/>
              </a:path>
            </a:pathLst>
          </a:custGeom>
          <a:noFill/>
          <a:effectLst>
            <a:outerShdw blurRad="63500" sx="102000" sy="102000" algn="ctr" rotWithShape="0">
              <a:prstClr val="black">
                <a:alpha val="10000"/>
              </a:prstClr>
            </a:outerShdw>
          </a:effectLst>
        </p:spPr>
      </p:pic>
      <p:sp>
        <p:nvSpPr>
          <p:cNvPr id="5" name="object 3">
            <a:extLst>
              <a:ext uri="{FF2B5EF4-FFF2-40B4-BE49-F238E27FC236}">
                <a16:creationId xmlns:a16="http://schemas.microsoft.com/office/drawing/2014/main" id="{FCAA292F-BD81-7031-8DB9-4C22B62CF8FC}"/>
              </a:ext>
            </a:extLst>
          </p:cNvPr>
          <p:cNvSpPr txBox="1"/>
          <p:nvPr/>
        </p:nvSpPr>
        <p:spPr>
          <a:xfrm>
            <a:off x="676206" y="591100"/>
            <a:ext cx="2847464" cy="530273"/>
          </a:xfrm>
          <a:prstGeom prst="rect">
            <a:avLst/>
          </a:prstGeom>
        </p:spPr>
        <p:txBody>
          <a:bodyPr vert="horz" wrap="square" lIns="0" tIns="12065" rIns="0" bIns="0" rtlCol="0">
            <a:spAutoFit/>
          </a:bodyPr>
          <a:lstStyle/>
          <a:p>
            <a:pPr algn="ctr">
              <a:lnSpc>
                <a:spcPts val="2000"/>
              </a:lnSpc>
            </a:pPr>
            <a:r>
              <a:rPr lang="en-GB" b="1" spc="-25" dirty="0">
                <a:solidFill>
                  <a:srgbClr val="0066CC"/>
                </a:solidFill>
                <a:latin typeface="Unilever Desire" pitchFamily="50" charset="0"/>
                <a:cs typeface="Unilever Shilling Medium" panose="020B0502020202020204" pitchFamily="34" charset="77"/>
              </a:rPr>
              <a:t>What it means to  be a shareholder</a:t>
            </a:r>
            <a:endParaRPr b="1" dirty="0">
              <a:solidFill>
                <a:srgbClr val="0066CC"/>
              </a:solidFill>
              <a:latin typeface="Unilever Desire" pitchFamily="50" charset="0"/>
              <a:cs typeface="Unilever Shilling Medium" panose="020B0502020202020204" pitchFamily="34" charset="77"/>
            </a:endParaRPr>
          </a:p>
        </p:txBody>
      </p:sp>
      <p:sp>
        <p:nvSpPr>
          <p:cNvPr id="6" name="object 38">
            <a:extLst>
              <a:ext uri="{FF2B5EF4-FFF2-40B4-BE49-F238E27FC236}">
                <a16:creationId xmlns:a16="http://schemas.microsoft.com/office/drawing/2014/main" id="{74642A11-E4F2-7B68-FA76-3DA27F6F231E}"/>
              </a:ext>
            </a:extLst>
          </p:cNvPr>
          <p:cNvSpPr txBox="1"/>
          <p:nvPr/>
        </p:nvSpPr>
        <p:spPr>
          <a:xfrm>
            <a:off x="388822" y="1256376"/>
            <a:ext cx="3429285" cy="1844095"/>
          </a:xfrm>
          <a:prstGeom prst="rect">
            <a:avLst/>
          </a:prstGeom>
        </p:spPr>
        <p:txBody>
          <a:bodyPr vert="horz" wrap="square" lIns="0" tIns="12700" rIns="0" bIns="0" rtlCol="0">
            <a:spAutoFit/>
          </a:bodyPr>
          <a:lstStyle/>
          <a:p>
            <a:pPr marL="171450" indent="-171450">
              <a:spcAft>
                <a:spcPts val="600"/>
              </a:spcAft>
              <a:buFont typeface="Arial" panose="020B0604020202020204" pitchFamily="34" charset="0"/>
              <a:buChar char="•"/>
            </a:pPr>
            <a:r>
              <a:rPr lang="en-GB" sz="900" dirty="0">
                <a:solidFill>
                  <a:srgbClr val="0066CC"/>
                </a:solidFill>
                <a:latin typeface="Unilever Desire Light" pitchFamily="50" charset="0"/>
                <a:cs typeface="Unilever Shilling" panose="020B0502020202020204" pitchFamily="34" charset="77"/>
              </a:rPr>
              <a:t>When you buy shares, you become a shareholder: you own part of our company. </a:t>
            </a:r>
          </a:p>
          <a:p>
            <a:pPr marL="171450" indent="-171450">
              <a:spcAft>
                <a:spcPts val="600"/>
              </a:spcAft>
              <a:buFont typeface="Arial" panose="020B0604020202020204" pitchFamily="34" charset="0"/>
              <a:buChar char="•"/>
            </a:pPr>
            <a:r>
              <a:rPr lang="en-GB" sz="900" dirty="0">
                <a:solidFill>
                  <a:srgbClr val="0066CC"/>
                </a:solidFill>
                <a:latin typeface="Unilever Desire Light" pitchFamily="50" charset="0"/>
                <a:cs typeface="Unilever Shilling" panose="020B0502020202020204" pitchFamily="34" charset="77"/>
              </a:rPr>
              <a:t>As an owner, you are entitled to receive dividends and vote at Unilever shareholder meetings.</a:t>
            </a:r>
          </a:p>
          <a:p>
            <a:pPr marL="171450" indent="-171450">
              <a:spcAft>
                <a:spcPts val="600"/>
              </a:spcAft>
              <a:buFont typeface="Arial" panose="020B0604020202020204" pitchFamily="34" charset="0"/>
              <a:buChar char="•"/>
            </a:pPr>
            <a:r>
              <a:rPr lang="en-GB" sz="900" dirty="0">
                <a:solidFill>
                  <a:srgbClr val="0066CC"/>
                </a:solidFill>
                <a:latin typeface="Unilever Desire Light" pitchFamily="50" charset="0"/>
                <a:cs typeface="Unilever Shilling" panose="020B0502020202020204" pitchFamily="34" charset="77"/>
              </a:rPr>
              <a:t>The amount of dividends you can earn and the votes you can make increases with every additional share you own.</a:t>
            </a:r>
          </a:p>
          <a:p>
            <a:pPr marL="171450" indent="-171450">
              <a:spcAft>
                <a:spcPts val="600"/>
              </a:spcAft>
              <a:buFont typeface="Arial" panose="020B0604020202020204" pitchFamily="34" charset="0"/>
              <a:buChar char="•"/>
            </a:pPr>
            <a:r>
              <a:rPr lang="en-GB" sz="900" dirty="0">
                <a:solidFill>
                  <a:srgbClr val="0066CC"/>
                </a:solidFill>
                <a:latin typeface="Unilever Desire Light" pitchFamily="50" charset="0"/>
                <a:cs typeface="Unilever Shilling" panose="020B0502020202020204" pitchFamily="34" charset="77"/>
              </a:rPr>
              <a:t>If the value of our company grows your shares can grow in value, too.</a:t>
            </a:r>
          </a:p>
          <a:p>
            <a:pPr marL="171450" indent="-171450">
              <a:spcAft>
                <a:spcPts val="600"/>
              </a:spcAft>
              <a:buFont typeface="Arial" panose="020B0604020202020204" pitchFamily="34" charset="0"/>
              <a:buChar char="•"/>
            </a:pPr>
            <a:r>
              <a:rPr lang="en-GB" sz="900" dirty="0">
                <a:solidFill>
                  <a:srgbClr val="0066CC"/>
                </a:solidFill>
                <a:latin typeface="Unilever Desire Light" pitchFamily="50" charset="0"/>
                <a:cs typeface="Unilever Shilling" panose="020B0502020202020204" pitchFamily="34" charset="77"/>
              </a:rPr>
              <a:t>The future value of your shares cannot be predicted. Over time the value of our company may increase in value, decrease in value or stay the same.</a:t>
            </a:r>
          </a:p>
        </p:txBody>
      </p:sp>
      <p:sp>
        <p:nvSpPr>
          <p:cNvPr id="7" name="object 3">
            <a:extLst>
              <a:ext uri="{FF2B5EF4-FFF2-40B4-BE49-F238E27FC236}">
                <a16:creationId xmlns:a16="http://schemas.microsoft.com/office/drawing/2014/main" id="{8E6F2079-A9BE-4DED-7BB9-6498E6AD924B}"/>
              </a:ext>
            </a:extLst>
          </p:cNvPr>
          <p:cNvSpPr txBox="1"/>
          <p:nvPr/>
        </p:nvSpPr>
        <p:spPr>
          <a:xfrm>
            <a:off x="4499599" y="591100"/>
            <a:ext cx="2847464" cy="530273"/>
          </a:xfrm>
          <a:prstGeom prst="rect">
            <a:avLst/>
          </a:prstGeom>
        </p:spPr>
        <p:txBody>
          <a:bodyPr vert="horz" wrap="square" lIns="0" tIns="12065" rIns="0" bIns="0" rtlCol="0">
            <a:spAutoFit/>
          </a:bodyPr>
          <a:lstStyle/>
          <a:p>
            <a:pPr algn="ctr">
              <a:lnSpc>
                <a:spcPts val="2000"/>
              </a:lnSpc>
            </a:pPr>
            <a:r>
              <a:rPr lang="en-GB" b="1" spc="-25" dirty="0">
                <a:solidFill>
                  <a:srgbClr val="0066CC"/>
                </a:solidFill>
                <a:latin typeface="Unilever Desire" pitchFamily="50" charset="0"/>
                <a:cs typeface="Unilever Shilling Medium" panose="020B0502020202020204" pitchFamily="34" charset="77"/>
              </a:rPr>
              <a:t>How to join SHARES </a:t>
            </a:r>
            <a:br>
              <a:rPr lang="en-GB" b="1" spc="-25" dirty="0">
                <a:solidFill>
                  <a:srgbClr val="0066CC"/>
                </a:solidFill>
                <a:latin typeface="Unilever Desire" pitchFamily="50" charset="0"/>
                <a:cs typeface="Unilever Shilling Medium" panose="020B0502020202020204" pitchFamily="34" charset="77"/>
              </a:rPr>
            </a:br>
            <a:r>
              <a:rPr lang="en-GB" b="1" spc="-25" dirty="0">
                <a:solidFill>
                  <a:srgbClr val="0066CC"/>
                </a:solidFill>
                <a:latin typeface="Unilever Desire" pitchFamily="50" charset="0"/>
                <a:cs typeface="Unilever Shilling Medium" panose="020B0502020202020204" pitchFamily="34" charset="77"/>
              </a:rPr>
              <a:t>– It’s easy to enrol!</a:t>
            </a:r>
            <a:endParaRPr b="1" dirty="0">
              <a:solidFill>
                <a:srgbClr val="0066CC"/>
              </a:solidFill>
              <a:latin typeface="Unilever Desire" pitchFamily="50" charset="0"/>
              <a:cs typeface="Unilever Shilling Medium" panose="020B0502020202020204" pitchFamily="34" charset="77"/>
            </a:endParaRPr>
          </a:p>
        </p:txBody>
      </p:sp>
      <p:sp>
        <p:nvSpPr>
          <p:cNvPr id="8" name="object 38">
            <a:extLst>
              <a:ext uri="{FF2B5EF4-FFF2-40B4-BE49-F238E27FC236}">
                <a16:creationId xmlns:a16="http://schemas.microsoft.com/office/drawing/2014/main" id="{4C584C8A-9AF3-59A8-E49B-69FF61E0D388}"/>
              </a:ext>
            </a:extLst>
          </p:cNvPr>
          <p:cNvSpPr txBox="1"/>
          <p:nvPr/>
        </p:nvSpPr>
        <p:spPr>
          <a:xfrm>
            <a:off x="4419204" y="1256376"/>
            <a:ext cx="3353593" cy="1782539"/>
          </a:xfrm>
          <a:prstGeom prst="rect">
            <a:avLst/>
          </a:prstGeom>
        </p:spPr>
        <p:txBody>
          <a:bodyPr vert="horz" wrap="square" lIns="0" tIns="12700" rIns="0" bIns="0" rtlCol="0">
            <a:spAutoFit/>
          </a:bodyPr>
          <a:lstStyle/>
          <a:p>
            <a:pPr>
              <a:spcAft>
                <a:spcPts val="600"/>
              </a:spcAft>
            </a:pPr>
            <a:r>
              <a:rPr lang="en-GB" sz="1000" dirty="0">
                <a:solidFill>
                  <a:srgbClr val="0066CC"/>
                </a:solidFill>
                <a:latin typeface="Unilever Desire Light" pitchFamily="50" charset="0"/>
                <a:cs typeface="Unilever Shilling" panose="020B0502020202020204" pitchFamily="34" charset="77"/>
              </a:rPr>
              <a:t>Look out for your SHARES invitation! You can also visit www.shareinourfuture.com or scan the QR code below for further information on how to enrol. </a:t>
            </a:r>
          </a:p>
          <a:p>
            <a:pPr>
              <a:spcAft>
                <a:spcPts val="600"/>
              </a:spcAft>
            </a:pPr>
            <a:r>
              <a:rPr lang="en-GB" sz="1000" dirty="0">
                <a:solidFill>
                  <a:srgbClr val="0066CC"/>
                </a:solidFill>
                <a:latin typeface="Unilever Desire Light" pitchFamily="50" charset="0"/>
                <a:cs typeface="Unilever Shilling" panose="020B0502020202020204" pitchFamily="34" charset="77"/>
              </a:rPr>
              <a:t>Computershare USER ID </a:t>
            </a:r>
            <a:br>
              <a:rPr lang="en-GB" sz="1000" dirty="0">
                <a:solidFill>
                  <a:srgbClr val="0066CC"/>
                </a:solidFill>
                <a:latin typeface="Unilever Desire Light" pitchFamily="50" charset="0"/>
                <a:cs typeface="Unilever Shilling" panose="020B0502020202020204" pitchFamily="34" charset="77"/>
              </a:rPr>
            </a:br>
            <a:r>
              <a:rPr lang="en-GB" sz="1000" dirty="0">
                <a:solidFill>
                  <a:srgbClr val="0066CC"/>
                </a:solidFill>
                <a:latin typeface="Unilever Desire Light" pitchFamily="50" charset="0"/>
                <a:cs typeface="Unilever Shilling" panose="020B0502020202020204" pitchFamily="34" charset="77"/>
              </a:rPr>
              <a:t>(displayed at the top of your SHARES invite) </a:t>
            </a:r>
          </a:p>
          <a:p>
            <a:pPr>
              <a:spcAft>
                <a:spcPts val="600"/>
              </a:spcAft>
            </a:pPr>
            <a:r>
              <a:rPr lang="en-GB" sz="1000" dirty="0">
                <a:solidFill>
                  <a:srgbClr val="0066CC"/>
                </a:solidFill>
                <a:latin typeface="Unilever Desire Light" pitchFamily="50" charset="0"/>
                <a:cs typeface="Unilever Shilling" panose="020B0502020202020204" pitchFamily="34" charset="77"/>
              </a:rPr>
              <a:t>A registered email address and your date of birth</a:t>
            </a:r>
          </a:p>
          <a:p>
            <a:pPr>
              <a:spcAft>
                <a:spcPts val="600"/>
              </a:spcAft>
            </a:pPr>
            <a:r>
              <a:rPr lang="en-GB" sz="1000" dirty="0">
                <a:solidFill>
                  <a:srgbClr val="0066CC"/>
                </a:solidFill>
                <a:latin typeface="Unilever Desire Light" pitchFamily="50" charset="0"/>
                <a:cs typeface="Unilever Shilling" panose="020B0502020202020204" pitchFamily="34" charset="77"/>
              </a:rPr>
              <a:t>If you do not have a registered email address on Workday, you can provide a personal email address via  https://portaluk.digital.computershare.com/unilever/registration/ and follow the steps accordingly.</a:t>
            </a:r>
          </a:p>
        </p:txBody>
      </p:sp>
      <p:sp>
        <p:nvSpPr>
          <p:cNvPr id="9" name="object 3">
            <a:extLst>
              <a:ext uri="{FF2B5EF4-FFF2-40B4-BE49-F238E27FC236}">
                <a16:creationId xmlns:a16="http://schemas.microsoft.com/office/drawing/2014/main" id="{330491C7-59CC-D01E-ECB4-1C560BCDCC3B}"/>
              </a:ext>
            </a:extLst>
          </p:cNvPr>
          <p:cNvSpPr txBox="1"/>
          <p:nvPr/>
        </p:nvSpPr>
        <p:spPr>
          <a:xfrm>
            <a:off x="4604331" y="3268779"/>
            <a:ext cx="2983338" cy="530273"/>
          </a:xfrm>
          <a:prstGeom prst="rect">
            <a:avLst/>
          </a:prstGeom>
        </p:spPr>
        <p:txBody>
          <a:bodyPr vert="horz" wrap="square" lIns="0" tIns="12065" rIns="0" bIns="0" rtlCol="0">
            <a:spAutoFit/>
          </a:bodyPr>
          <a:lstStyle/>
          <a:p>
            <a:pPr algn="ctr">
              <a:lnSpc>
                <a:spcPts val="2000"/>
              </a:lnSpc>
            </a:pPr>
            <a:r>
              <a:rPr lang="en-GB" b="1" spc="-25" dirty="0">
                <a:solidFill>
                  <a:srgbClr val="0066CC"/>
                </a:solidFill>
                <a:latin typeface="Unilever Desire" pitchFamily="50" charset="0"/>
                <a:cs typeface="Unilever Shilling Medium" panose="020B0502020202020204" pitchFamily="34" charset="77"/>
              </a:rPr>
              <a:t>Here are some reasons why people join SHARES</a:t>
            </a:r>
            <a:endParaRPr b="1" dirty="0">
              <a:solidFill>
                <a:srgbClr val="0066CC"/>
              </a:solidFill>
              <a:latin typeface="Unilever Desire" pitchFamily="50" charset="0"/>
              <a:cs typeface="Unilever Shilling Medium" panose="020B0502020202020204" pitchFamily="34" charset="77"/>
            </a:endParaRPr>
          </a:p>
        </p:txBody>
      </p:sp>
      <p:sp>
        <p:nvSpPr>
          <p:cNvPr id="10" name="object 38">
            <a:extLst>
              <a:ext uri="{FF2B5EF4-FFF2-40B4-BE49-F238E27FC236}">
                <a16:creationId xmlns:a16="http://schemas.microsoft.com/office/drawing/2014/main" id="{833F041C-FAFB-6E5F-168C-16929DD533AC}"/>
              </a:ext>
            </a:extLst>
          </p:cNvPr>
          <p:cNvSpPr txBox="1"/>
          <p:nvPr/>
        </p:nvSpPr>
        <p:spPr>
          <a:xfrm>
            <a:off x="4326869" y="3947549"/>
            <a:ext cx="3522159" cy="1936428"/>
          </a:xfrm>
          <a:prstGeom prst="rect">
            <a:avLst/>
          </a:prstGeom>
        </p:spPr>
        <p:txBody>
          <a:bodyPr vert="horz" wrap="square" lIns="0" tIns="12700" rIns="0" bIns="0" rtlCol="0">
            <a:spAutoFit/>
          </a:bodyPr>
          <a:lstStyle/>
          <a:p>
            <a:pPr marL="171450" indent="-171450">
              <a:spcAft>
                <a:spcPts val="600"/>
              </a:spcAft>
              <a:buFont typeface="Arial" panose="020B0604020202020204" pitchFamily="34" charset="0"/>
              <a:buChar char="•"/>
            </a:pPr>
            <a:r>
              <a:rPr lang="en-GB" sz="1000" dirty="0">
                <a:solidFill>
                  <a:srgbClr val="0066CC"/>
                </a:solidFill>
                <a:latin typeface="Unilever Desire Light" pitchFamily="50" charset="0"/>
                <a:cs typeface="Unilever Shilling" panose="020B0502020202020204" pitchFamily="34" charset="77"/>
              </a:rPr>
              <a:t>For every 3 shares that you buy, Unilever gives you 1 share free! These ‘Match Shares’ help to build your investment.</a:t>
            </a:r>
          </a:p>
          <a:p>
            <a:pPr marL="171450" indent="-171450">
              <a:spcAft>
                <a:spcPts val="600"/>
              </a:spcAft>
              <a:buFont typeface="Arial" panose="020B0604020202020204" pitchFamily="34" charset="0"/>
              <a:buChar char="•"/>
            </a:pPr>
            <a:r>
              <a:rPr lang="en-GB" sz="1000" dirty="0">
                <a:solidFill>
                  <a:srgbClr val="0066CC"/>
                </a:solidFill>
                <a:latin typeface="Unilever Desire Light" pitchFamily="50" charset="0"/>
                <a:cs typeface="Unilever Shilling" panose="020B0502020202020204" pitchFamily="34" charset="77"/>
              </a:rPr>
              <a:t>Joining SHARES is a way of investing in the company that you are helping to build. It supports our company to grow, helping to create a brighter future for all of us.</a:t>
            </a:r>
          </a:p>
          <a:p>
            <a:pPr marL="171450" indent="-171450">
              <a:spcAft>
                <a:spcPts val="600"/>
              </a:spcAft>
              <a:buFont typeface="Arial" panose="020B0604020202020204" pitchFamily="34" charset="0"/>
              <a:buChar char="•"/>
            </a:pPr>
            <a:r>
              <a:rPr lang="en-GB" sz="1000" dirty="0">
                <a:solidFill>
                  <a:srgbClr val="0066CC"/>
                </a:solidFill>
                <a:latin typeface="Unilever Desire Light" pitchFamily="50" charset="0"/>
                <a:cs typeface="Unilever Shilling" panose="020B0502020202020204" pitchFamily="34" charset="77"/>
              </a:rPr>
              <a:t>It's affordable – you can contribute from as little as €10 each month.</a:t>
            </a:r>
          </a:p>
          <a:p>
            <a:pPr marL="171450" indent="-171450">
              <a:spcAft>
                <a:spcPts val="600"/>
              </a:spcAft>
              <a:buFont typeface="Arial" panose="020B0604020202020204" pitchFamily="34" charset="0"/>
              <a:buChar char="•"/>
            </a:pPr>
            <a:r>
              <a:rPr lang="en-GB" sz="1000" dirty="0">
                <a:solidFill>
                  <a:srgbClr val="0066CC"/>
                </a:solidFill>
                <a:latin typeface="Unilever Desire Light" pitchFamily="50" charset="0"/>
                <a:cs typeface="Unilever Shilling" panose="020B0502020202020204" pitchFamily="34" charset="77"/>
              </a:rPr>
              <a:t>It’s easy to take part – once you’ve enrolled we’ll take your contributions from your pay each month and purchase the shares on your behalf each quarter!</a:t>
            </a:r>
          </a:p>
        </p:txBody>
      </p:sp>
      <p:sp>
        <p:nvSpPr>
          <p:cNvPr id="11" name="object 3">
            <a:extLst>
              <a:ext uri="{FF2B5EF4-FFF2-40B4-BE49-F238E27FC236}">
                <a16:creationId xmlns:a16="http://schemas.microsoft.com/office/drawing/2014/main" id="{D5B46403-7D1A-3B17-EF46-C91A7087BA31}"/>
              </a:ext>
            </a:extLst>
          </p:cNvPr>
          <p:cNvSpPr txBox="1"/>
          <p:nvPr/>
        </p:nvSpPr>
        <p:spPr>
          <a:xfrm>
            <a:off x="8220335" y="856236"/>
            <a:ext cx="3892141" cy="1320233"/>
          </a:xfrm>
          <a:prstGeom prst="rect">
            <a:avLst/>
          </a:prstGeom>
        </p:spPr>
        <p:txBody>
          <a:bodyPr vert="horz" wrap="square" lIns="0" tIns="12065" rIns="0" bIns="0" rtlCol="0">
            <a:spAutoFit/>
          </a:bodyPr>
          <a:lstStyle/>
          <a:p>
            <a:pPr algn="ctr" defTabSz="457200">
              <a:lnSpc>
                <a:spcPts val="3000"/>
              </a:lnSpc>
            </a:pPr>
            <a:r>
              <a:rPr lang="en-GB" sz="2600" b="1" spc="-25" dirty="0">
                <a:solidFill>
                  <a:srgbClr val="0066CC"/>
                </a:solidFill>
                <a:latin typeface="Unilever Desire" pitchFamily="50" charset="0"/>
                <a:cs typeface="Unilever Shilling Medium" panose="020B0502020202020204" pitchFamily="34" charset="77"/>
              </a:rPr>
              <a:t>Welcome to SHARES</a:t>
            </a:r>
          </a:p>
          <a:p>
            <a:pPr algn="ctr" defTabSz="457200"/>
            <a:r>
              <a:rPr lang="en-GB" sz="1200" dirty="0">
                <a:solidFill>
                  <a:srgbClr val="0066CC"/>
                </a:solidFill>
                <a:latin typeface="Unilever Desire Light" pitchFamily="50" charset="0"/>
                <a:cs typeface="Unilever Shilling" panose="020B0502020202020204" pitchFamily="34" charset="77"/>
              </a:rPr>
              <a:t>SHARES is Unilever’s Global Share Plan. It’s an opportunity to buy shares in Unilever and invest</a:t>
            </a:r>
          </a:p>
          <a:p>
            <a:pPr algn="ctr" defTabSz="457200"/>
            <a:r>
              <a:rPr lang="en-GB" sz="1200" dirty="0">
                <a:solidFill>
                  <a:srgbClr val="0066CC"/>
                </a:solidFill>
                <a:latin typeface="Unilever Desire Light" pitchFamily="50" charset="0"/>
                <a:cs typeface="Unilever Shilling" panose="020B0502020202020204" pitchFamily="34" charset="77"/>
              </a:rPr>
              <a:t> in the business you are helping to build.</a:t>
            </a:r>
          </a:p>
          <a:p>
            <a:pPr algn="ctr" defTabSz="457200"/>
            <a:endParaRPr lang="en-GB" sz="1200" dirty="0">
              <a:solidFill>
                <a:srgbClr val="0066CC"/>
              </a:solidFill>
              <a:latin typeface="Unilever Desire Light" pitchFamily="50" charset="0"/>
              <a:cs typeface="Unilever Shilling" panose="020B0502020202020204" pitchFamily="34" charset="77"/>
            </a:endParaRPr>
          </a:p>
          <a:p>
            <a:pPr algn="ctr" defTabSz="457200"/>
            <a:r>
              <a:rPr lang="en-GB" sz="1200" dirty="0">
                <a:solidFill>
                  <a:srgbClr val="0066CC"/>
                </a:solidFill>
                <a:latin typeface="Unilever Desire" pitchFamily="50" charset="0"/>
                <a:cs typeface="Unilever Shilling" panose="020B0502020202020204" pitchFamily="34" charset="77"/>
              </a:rPr>
              <a:t>Exclusive to WL1</a:t>
            </a:r>
          </a:p>
        </p:txBody>
      </p:sp>
      <p:sp>
        <p:nvSpPr>
          <p:cNvPr id="12" name="object 38">
            <a:extLst>
              <a:ext uri="{FF2B5EF4-FFF2-40B4-BE49-F238E27FC236}">
                <a16:creationId xmlns:a16="http://schemas.microsoft.com/office/drawing/2014/main" id="{14F33D18-C49F-E7F9-EE7E-7C7802E7BE63}"/>
              </a:ext>
            </a:extLst>
          </p:cNvPr>
          <p:cNvSpPr txBox="1"/>
          <p:nvPr/>
        </p:nvSpPr>
        <p:spPr>
          <a:xfrm>
            <a:off x="8821433" y="5542222"/>
            <a:ext cx="2689943" cy="1090042"/>
          </a:xfrm>
          <a:prstGeom prst="rect">
            <a:avLst/>
          </a:prstGeom>
        </p:spPr>
        <p:txBody>
          <a:bodyPr vert="horz" wrap="square" lIns="0" tIns="12700" rIns="0" bIns="0" rtlCol="0">
            <a:spAutoFit/>
          </a:bodyPr>
          <a:lstStyle/>
          <a:p>
            <a:pPr defTabSz="457200">
              <a:spcAft>
                <a:spcPts val="300"/>
              </a:spcAft>
            </a:pPr>
            <a:r>
              <a:rPr lang="en-GB" sz="1200" b="1" dirty="0">
                <a:solidFill>
                  <a:srgbClr val="0066CC"/>
                </a:solidFill>
                <a:latin typeface="Unilever Desire Light" pitchFamily="50" charset="0"/>
                <a:cs typeface="Unilever Shilling" panose="020B0502020202020204" pitchFamily="34" charset="77"/>
              </a:rPr>
              <a:t>This leaflet explains:</a:t>
            </a:r>
          </a:p>
          <a:p>
            <a:pPr defTabSz="457200">
              <a:spcAft>
                <a:spcPts val="300"/>
              </a:spcAft>
            </a:pPr>
            <a:r>
              <a:rPr lang="en-GB" sz="1200" dirty="0">
                <a:solidFill>
                  <a:srgbClr val="0066CC"/>
                </a:solidFill>
                <a:latin typeface="Unilever Desire Light" pitchFamily="50" charset="0"/>
                <a:cs typeface="Unilever Shilling" panose="020B0502020202020204" pitchFamily="34" charset="77"/>
              </a:rPr>
              <a:t>• What it means to invest in SHARES</a:t>
            </a:r>
          </a:p>
          <a:p>
            <a:pPr defTabSz="457200">
              <a:spcAft>
                <a:spcPts val="300"/>
              </a:spcAft>
            </a:pPr>
            <a:r>
              <a:rPr lang="en-GB" sz="1200" dirty="0">
                <a:solidFill>
                  <a:srgbClr val="0066CC"/>
                </a:solidFill>
                <a:latin typeface="Unilever Desire Light" pitchFamily="50" charset="0"/>
                <a:cs typeface="Unilever Shilling" panose="020B0502020202020204" pitchFamily="34" charset="77"/>
              </a:rPr>
              <a:t>• Why people join SHARES</a:t>
            </a:r>
          </a:p>
          <a:p>
            <a:pPr defTabSz="457200">
              <a:spcAft>
                <a:spcPts val="300"/>
              </a:spcAft>
            </a:pPr>
            <a:r>
              <a:rPr lang="en-GB" sz="1200" dirty="0">
                <a:solidFill>
                  <a:srgbClr val="0066CC"/>
                </a:solidFill>
                <a:latin typeface="Unilever Desire Light" pitchFamily="50" charset="0"/>
                <a:cs typeface="Unilever Shilling" panose="020B0502020202020204" pitchFamily="34" charset="77"/>
              </a:rPr>
              <a:t>• How SHARES works</a:t>
            </a:r>
          </a:p>
          <a:p>
            <a:pPr defTabSz="457200">
              <a:spcAft>
                <a:spcPts val="300"/>
              </a:spcAft>
            </a:pPr>
            <a:r>
              <a:rPr lang="en-GB" sz="1200" dirty="0">
                <a:solidFill>
                  <a:srgbClr val="0066CC"/>
                </a:solidFill>
                <a:latin typeface="Unilever Desire Light" pitchFamily="50" charset="0"/>
                <a:cs typeface="Unilever Shilling" panose="020B0502020202020204" pitchFamily="34" charset="77"/>
              </a:rPr>
              <a:t>• How you can join</a:t>
            </a:r>
          </a:p>
        </p:txBody>
      </p:sp>
      <p:pic>
        <p:nvPicPr>
          <p:cNvPr id="15" name="Picture 14">
            <a:extLst>
              <a:ext uri="{FF2B5EF4-FFF2-40B4-BE49-F238E27FC236}">
                <a16:creationId xmlns:a16="http://schemas.microsoft.com/office/drawing/2014/main" id="{46E1A430-F202-6959-E4EF-69A83005A9F5}"/>
              </a:ext>
            </a:extLst>
          </p:cNvPr>
          <p:cNvPicPr>
            <a:picLocks noChangeAspect="1"/>
          </p:cNvPicPr>
          <p:nvPr/>
        </p:nvPicPr>
        <p:blipFill>
          <a:blip r:embed="rId3"/>
          <a:stretch>
            <a:fillRect/>
          </a:stretch>
        </p:blipFill>
        <p:spPr>
          <a:xfrm>
            <a:off x="4448756" y="6032474"/>
            <a:ext cx="548898" cy="554244"/>
          </a:xfrm>
          <a:prstGeom prst="rect">
            <a:avLst/>
          </a:prstGeom>
        </p:spPr>
      </p:pic>
      <p:sp>
        <p:nvSpPr>
          <p:cNvPr id="16" name="object 38">
            <a:extLst>
              <a:ext uri="{FF2B5EF4-FFF2-40B4-BE49-F238E27FC236}">
                <a16:creationId xmlns:a16="http://schemas.microsoft.com/office/drawing/2014/main" id="{DB3D6E49-7E62-1894-880E-99739EE5C14A}"/>
              </a:ext>
            </a:extLst>
          </p:cNvPr>
          <p:cNvSpPr txBox="1"/>
          <p:nvPr/>
        </p:nvSpPr>
        <p:spPr>
          <a:xfrm>
            <a:off x="5219815" y="6149295"/>
            <a:ext cx="2467778" cy="320601"/>
          </a:xfrm>
          <a:prstGeom prst="rect">
            <a:avLst/>
          </a:prstGeom>
        </p:spPr>
        <p:txBody>
          <a:bodyPr vert="horz" wrap="square" lIns="0" tIns="12700" rIns="0" bIns="0" rtlCol="0">
            <a:spAutoFit/>
          </a:bodyPr>
          <a:lstStyle/>
          <a:p>
            <a:r>
              <a:rPr lang="en-GB" sz="1000" dirty="0">
                <a:solidFill>
                  <a:srgbClr val="0066CC"/>
                </a:solidFill>
                <a:latin typeface="Unilever Desire Light" pitchFamily="50" charset="0"/>
                <a:cs typeface="Unilever Shilling" panose="020B0502020202020204" pitchFamily="34" charset="77"/>
              </a:rPr>
              <a:t>For more information go to:</a:t>
            </a:r>
            <a:r>
              <a:rPr lang="en-GB" sz="1000" b="1" dirty="0">
                <a:solidFill>
                  <a:srgbClr val="0066CC"/>
                </a:solidFill>
                <a:latin typeface="Unilever Desire Light" pitchFamily="50" charset="0"/>
                <a:cs typeface="Unilever Shilling" panose="020B0502020202020204" pitchFamily="34" charset="77"/>
              </a:rPr>
              <a:t> </a:t>
            </a:r>
            <a:endParaRPr lang="en-GB" sz="1000" dirty="0">
              <a:solidFill>
                <a:srgbClr val="0066CC"/>
              </a:solidFill>
              <a:latin typeface="Unilever Desire Light" pitchFamily="50" charset="0"/>
              <a:cs typeface="Unilever Shilling" panose="020B0502020202020204" pitchFamily="34" charset="77"/>
            </a:endParaRPr>
          </a:p>
          <a:p>
            <a:r>
              <a:rPr lang="en-GB" sz="1000" b="1" dirty="0">
                <a:solidFill>
                  <a:srgbClr val="0066CC"/>
                </a:solidFill>
                <a:latin typeface="Unilever Desire Light" pitchFamily="50" charset="0"/>
                <a:cs typeface="Unilever Shilling" panose="020B0502020202020204" pitchFamily="34" charset="77"/>
              </a:rPr>
              <a:t>shareinourfuture.com</a:t>
            </a:r>
            <a:endParaRPr lang="en-GB" sz="1000" dirty="0">
              <a:solidFill>
                <a:srgbClr val="0066CC"/>
              </a:solidFill>
              <a:latin typeface="Unilever Desire Light" pitchFamily="50" charset="0"/>
              <a:cs typeface="Unilever Shilling" panose="020B0502020202020204" pitchFamily="34" charset="77"/>
            </a:endParaRPr>
          </a:p>
        </p:txBody>
      </p:sp>
      <p:sp>
        <p:nvSpPr>
          <p:cNvPr id="2" name="Starburst">
            <a:extLst>
              <a:ext uri="{FF2B5EF4-FFF2-40B4-BE49-F238E27FC236}">
                <a16:creationId xmlns:a16="http://schemas.microsoft.com/office/drawing/2014/main" id="{2D5C8F0A-E8C8-9464-E5C9-F7C9D973841B}"/>
              </a:ext>
            </a:extLst>
          </p:cNvPr>
          <p:cNvSpPr/>
          <p:nvPr/>
        </p:nvSpPr>
        <p:spPr>
          <a:xfrm>
            <a:off x="652409" y="3429000"/>
            <a:ext cx="2689943" cy="2627191"/>
          </a:xfrm>
          <a:custGeom>
            <a:avLst/>
            <a:gdLst>
              <a:gd name="csX0" fmla="*/ 1733788 w 2819794"/>
              <a:gd name="csY0" fmla="*/ 0 h 2800736"/>
              <a:gd name="csX1" fmla="*/ 1781424 w 2819794"/>
              <a:gd name="csY1" fmla="*/ 76206 h 2800736"/>
              <a:gd name="csX2" fmla="*/ 1895740 w 2819794"/>
              <a:gd name="csY2" fmla="*/ 676364 h 2800736"/>
              <a:gd name="csX3" fmla="*/ 1933845 w 2819794"/>
              <a:gd name="csY3" fmla="*/ 771628 h 2800736"/>
              <a:gd name="csX4" fmla="*/ 1981477 w 2819794"/>
              <a:gd name="csY4" fmla="*/ 819259 h 2800736"/>
              <a:gd name="csX5" fmla="*/ 2200583 w 2819794"/>
              <a:gd name="csY5" fmla="*/ 876417 h 2800736"/>
              <a:gd name="csX6" fmla="*/ 2619741 w 2819794"/>
              <a:gd name="csY6" fmla="*/ 904996 h 2800736"/>
              <a:gd name="csX7" fmla="*/ 2724531 w 2819794"/>
              <a:gd name="csY7" fmla="*/ 943102 h 2800736"/>
              <a:gd name="csX8" fmla="*/ 2724531 w 2819794"/>
              <a:gd name="csY8" fmla="*/ 1000260 h 2800736"/>
              <a:gd name="csX9" fmla="*/ 2619741 w 2819794"/>
              <a:gd name="csY9" fmla="*/ 1105049 h 2800736"/>
              <a:gd name="csX10" fmla="*/ 2267267 w 2819794"/>
              <a:gd name="csY10" fmla="*/ 1343208 h 2800736"/>
              <a:gd name="csX11" fmla="*/ 2181530 w 2819794"/>
              <a:gd name="csY11" fmla="*/ 1428944 h 2800736"/>
              <a:gd name="csX12" fmla="*/ 2172004 w 2819794"/>
              <a:gd name="csY12" fmla="*/ 1467050 h 2800736"/>
              <a:gd name="csX13" fmla="*/ 2333951 w 2819794"/>
              <a:gd name="csY13" fmla="*/ 1628997 h 2800736"/>
              <a:gd name="csX14" fmla="*/ 2743583 w 2819794"/>
              <a:gd name="csY14" fmla="*/ 1905261 h 2800736"/>
              <a:gd name="csX15" fmla="*/ 2800741 w 2819794"/>
              <a:gd name="csY15" fmla="*/ 1962419 h 2800736"/>
              <a:gd name="csX16" fmla="*/ 2819794 w 2819794"/>
              <a:gd name="csY16" fmla="*/ 2029103 h 2800736"/>
              <a:gd name="csX17" fmla="*/ 2772162 w 2819794"/>
              <a:gd name="csY17" fmla="*/ 2057682 h 2800736"/>
              <a:gd name="csX18" fmla="*/ 2562583 w 2819794"/>
              <a:gd name="csY18" fmla="*/ 2057682 h 2800736"/>
              <a:gd name="csX19" fmla="*/ 2191056 w 2819794"/>
              <a:gd name="csY19" fmla="*/ 2010051 h 2800736"/>
              <a:gd name="csX20" fmla="*/ 1971951 w 2819794"/>
              <a:gd name="csY20" fmla="*/ 2010051 h 2800736"/>
              <a:gd name="csX21" fmla="*/ 1914793 w 2819794"/>
              <a:gd name="csY21" fmla="*/ 2038630 h 2800736"/>
              <a:gd name="csX22" fmla="*/ 1886214 w 2819794"/>
              <a:gd name="csY22" fmla="*/ 2076735 h 2800736"/>
              <a:gd name="csX23" fmla="*/ 1886214 w 2819794"/>
              <a:gd name="csY23" fmla="*/ 2181525 h 2800736"/>
              <a:gd name="csX24" fmla="*/ 1971951 w 2819794"/>
              <a:gd name="csY24" fmla="*/ 2619736 h 2800736"/>
              <a:gd name="csX25" fmla="*/ 1962424 w 2819794"/>
              <a:gd name="csY25" fmla="*/ 2781683 h 2800736"/>
              <a:gd name="csX26" fmla="*/ 1895740 w 2819794"/>
              <a:gd name="csY26" fmla="*/ 2781683 h 2800736"/>
              <a:gd name="csX27" fmla="*/ 1857635 w 2819794"/>
              <a:gd name="csY27" fmla="*/ 2753104 h 2800736"/>
              <a:gd name="csX28" fmla="*/ 1438476 w 2819794"/>
              <a:gd name="csY28" fmla="*/ 2324420 h 2800736"/>
              <a:gd name="csX29" fmla="*/ 1324160 w 2819794"/>
              <a:gd name="csY29" fmla="*/ 2276788 h 2800736"/>
              <a:gd name="csX30" fmla="*/ 1124107 w 2819794"/>
              <a:gd name="csY30" fmla="*/ 2410156 h 2800736"/>
              <a:gd name="csX31" fmla="*/ 743054 w 2819794"/>
              <a:gd name="csY31" fmla="*/ 2762631 h 2800736"/>
              <a:gd name="csX32" fmla="*/ 647791 w 2819794"/>
              <a:gd name="csY32" fmla="*/ 2800736 h 2800736"/>
              <a:gd name="csX33" fmla="*/ 628738 w 2819794"/>
              <a:gd name="csY33" fmla="*/ 2781683 h 2800736"/>
              <a:gd name="csX34" fmla="*/ 628738 w 2819794"/>
              <a:gd name="csY34" fmla="*/ 2600683 h 2800736"/>
              <a:gd name="csX35" fmla="*/ 724001 w 2819794"/>
              <a:gd name="csY35" fmla="*/ 2152946 h 2800736"/>
              <a:gd name="csX36" fmla="*/ 714475 w 2819794"/>
              <a:gd name="csY36" fmla="*/ 1943366 h 2800736"/>
              <a:gd name="csX37" fmla="*/ 600159 w 2819794"/>
              <a:gd name="csY37" fmla="*/ 1867156 h 2800736"/>
              <a:gd name="csX38" fmla="*/ 57158 w 2819794"/>
              <a:gd name="csY38" fmla="*/ 1686155 h 2800736"/>
              <a:gd name="csX39" fmla="*/ 0 w 2819794"/>
              <a:gd name="csY39" fmla="*/ 1628997 h 2800736"/>
              <a:gd name="csX40" fmla="*/ 95264 w 2819794"/>
              <a:gd name="csY40" fmla="*/ 1533734 h 2800736"/>
              <a:gd name="csX41" fmla="*/ 638264 w 2819794"/>
              <a:gd name="csY41" fmla="*/ 1381313 h 2800736"/>
              <a:gd name="csX42" fmla="*/ 752580 w 2819794"/>
              <a:gd name="csY42" fmla="*/ 1324155 h 2800736"/>
              <a:gd name="csX43" fmla="*/ 800212 w 2819794"/>
              <a:gd name="csY43" fmla="*/ 1266997 h 2800736"/>
              <a:gd name="csX44" fmla="*/ 781159 w 2819794"/>
              <a:gd name="csY44" fmla="*/ 1143155 h 2800736"/>
              <a:gd name="csX45" fmla="*/ 543001 w 2819794"/>
              <a:gd name="csY45" fmla="*/ 571575 h 2800736"/>
              <a:gd name="csX46" fmla="*/ 543001 w 2819794"/>
              <a:gd name="csY46" fmla="*/ 438206 h 2800736"/>
              <a:gd name="csX47" fmla="*/ 619212 w 2819794"/>
              <a:gd name="csY47" fmla="*/ 447733 h 2800736"/>
              <a:gd name="csX48" fmla="*/ 1114581 w 2819794"/>
              <a:gd name="csY48" fmla="*/ 676364 h 2800736"/>
              <a:gd name="csX49" fmla="*/ 1267002 w 2819794"/>
              <a:gd name="csY49" fmla="*/ 723996 h 2800736"/>
              <a:gd name="csX50" fmla="*/ 1352739 w 2819794"/>
              <a:gd name="csY50" fmla="*/ 647785 h 2800736"/>
              <a:gd name="csX51" fmla="*/ 1609950 w 2819794"/>
              <a:gd name="csY51" fmla="*/ 152416 h 2800736"/>
              <a:gd name="csX52" fmla="*/ 1733788 w 2819794"/>
              <a:gd name="csY52" fmla="*/ 0 h 2800736"/>
              <a:gd name="csX0" fmla="*/ 1733788 w 2819794"/>
              <a:gd name="csY0" fmla="*/ 0 h 2800736"/>
              <a:gd name="csX1" fmla="*/ 1819524 w 2819794"/>
              <a:gd name="csY1" fmla="*/ 66681 h 2800736"/>
              <a:gd name="csX2" fmla="*/ 1895740 w 2819794"/>
              <a:gd name="csY2" fmla="*/ 676364 h 2800736"/>
              <a:gd name="csX3" fmla="*/ 1933845 w 2819794"/>
              <a:gd name="csY3" fmla="*/ 771628 h 2800736"/>
              <a:gd name="csX4" fmla="*/ 1981477 w 2819794"/>
              <a:gd name="csY4" fmla="*/ 819259 h 2800736"/>
              <a:gd name="csX5" fmla="*/ 2200583 w 2819794"/>
              <a:gd name="csY5" fmla="*/ 876417 h 2800736"/>
              <a:gd name="csX6" fmla="*/ 2619741 w 2819794"/>
              <a:gd name="csY6" fmla="*/ 904996 h 2800736"/>
              <a:gd name="csX7" fmla="*/ 2724531 w 2819794"/>
              <a:gd name="csY7" fmla="*/ 943102 h 2800736"/>
              <a:gd name="csX8" fmla="*/ 2724531 w 2819794"/>
              <a:gd name="csY8" fmla="*/ 1000260 h 2800736"/>
              <a:gd name="csX9" fmla="*/ 2619741 w 2819794"/>
              <a:gd name="csY9" fmla="*/ 1105049 h 2800736"/>
              <a:gd name="csX10" fmla="*/ 2267267 w 2819794"/>
              <a:gd name="csY10" fmla="*/ 1343208 h 2800736"/>
              <a:gd name="csX11" fmla="*/ 2181530 w 2819794"/>
              <a:gd name="csY11" fmla="*/ 1428944 h 2800736"/>
              <a:gd name="csX12" fmla="*/ 2172004 w 2819794"/>
              <a:gd name="csY12" fmla="*/ 1467050 h 2800736"/>
              <a:gd name="csX13" fmla="*/ 2333951 w 2819794"/>
              <a:gd name="csY13" fmla="*/ 1628997 h 2800736"/>
              <a:gd name="csX14" fmla="*/ 2743583 w 2819794"/>
              <a:gd name="csY14" fmla="*/ 1905261 h 2800736"/>
              <a:gd name="csX15" fmla="*/ 2800741 w 2819794"/>
              <a:gd name="csY15" fmla="*/ 1962419 h 2800736"/>
              <a:gd name="csX16" fmla="*/ 2819794 w 2819794"/>
              <a:gd name="csY16" fmla="*/ 2029103 h 2800736"/>
              <a:gd name="csX17" fmla="*/ 2772162 w 2819794"/>
              <a:gd name="csY17" fmla="*/ 2057682 h 2800736"/>
              <a:gd name="csX18" fmla="*/ 2562583 w 2819794"/>
              <a:gd name="csY18" fmla="*/ 2057682 h 2800736"/>
              <a:gd name="csX19" fmla="*/ 2191056 w 2819794"/>
              <a:gd name="csY19" fmla="*/ 2010051 h 2800736"/>
              <a:gd name="csX20" fmla="*/ 1971951 w 2819794"/>
              <a:gd name="csY20" fmla="*/ 2010051 h 2800736"/>
              <a:gd name="csX21" fmla="*/ 1914793 w 2819794"/>
              <a:gd name="csY21" fmla="*/ 2038630 h 2800736"/>
              <a:gd name="csX22" fmla="*/ 1886214 w 2819794"/>
              <a:gd name="csY22" fmla="*/ 2076735 h 2800736"/>
              <a:gd name="csX23" fmla="*/ 1886214 w 2819794"/>
              <a:gd name="csY23" fmla="*/ 2181525 h 2800736"/>
              <a:gd name="csX24" fmla="*/ 1971951 w 2819794"/>
              <a:gd name="csY24" fmla="*/ 2619736 h 2800736"/>
              <a:gd name="csX25" fmla="*/ 1962424 w 2819794"/>
              <a:gd name="csY25" fmla="*/ 2781683 h 2800736"/>
              <a:gd name="csX26" fmla="*/ 1895740 w 2819794"/>
              <a:gd name="csY26" fmla="*/ 2781683 h 2800736"/>
              <a:gd name="csX27" fmla="*/ 1857635 w 2819794"/>
              <a:gd name="csY27" fmla="*/ 2753104 h 2800736"/>
              <a:gd name="csX28" fmla="*/ 1438476 w 2819794"/>
              <a:gd name="csY28" fmla="*/ 2324420 h 2800736"/>
              <a:gd name="csX29" fmla="*/ 1324160 w 2819794"/>
              <a:gd name="csY29" fmla="*/ 2276788 h 2800736"/>
              <a:gd name="csX30" fmla="*/ 1124107 w 2819794"/>
              <a:gd name="csY30" fmla="*/ 2410156 h 2800736"/>
              <a:gd name="csX31" fmla="*/ 743054 w 2819794"/>
              <a:gd name="csY31" fmla="*/ 2762631 h 2800736"/>
              <a:gd name="csX32" fmla="*/ 647791 w 2819794"/>
              <a:gd name="csY32" fmla="*/ 2800736 h 2800736"/>
              <a:gd name="csX33" fmla="*/ 628738 w 2819794"/>
              <a:gd name="csY33" fmla="*/ 2781683 h 2800736"/>
              <a:gd name="csX34" fmla="*/ 628738 w 2819794"/>
              <a:gd name="csY34" fmla="*/ 2600683 h 2800736"/>
              <a:gd name="csX35" fmla="*/ 724001 w 2819794"/>
              <a:gd name="csY35" fmla="*/ 2152946 h 2800736"/>
              <a:gd name="csX36" fmla="*/ 714475 w 2819794"/>
              <a:gd name="csY36" fmla="*/ 1943366 h 2800736"/>
              <a:gd name="csX37" fmla="*/ 600159 w 2819794"/>
              <a:gd name="csY37" fmla="*/ 1867156 h 2800736"/>
              <a:gd name="csX38" fmla="*/ 57158 w 2819794"/>
              <a:gd name="csY38" fmla="*/ 1686155 h 2800736"/>
              <a:gd name="csX39" fmla="*/ 0 w 2819794"/>
              <a:gd name="csY39" fmla="*/ 1628997 h 2800736"/>
              <a:gd name="csX40" fmla="*/ 95264 w 2819794"/>
              <a:gd name="csY40" fmla="*/ 1533734 h 2800736"/>
              <a:gd name="csX41" fmla="*/ 638264 w 2819794"/>
              <a:gd name="csY41" fmla="*/ 1381313 h 2800736"/>
              <a:gd name="csX42" fmla="*/ 752580 w 2819794"/>
              <a:gd name="csY42" fmla="*/ 1324155 h 2800736"/>
              <a:gd name="csX43" fmla="*/ 800212 w 2819794"/>
              <a:gd name="csY43" fmla="*/ 1266997 h 2800736"/>
              <a:gd name="csX44" fmla="*/ 781159 w 2819794"/>
              <a:gd name="csY44" fmla="*/ 1143155 h 2800736"/>
              <a:gd name="csX45" fmla="*/ 543001 w 2819794"/>
              <a:gd name="csY45" fmla="*/ 571575 h 2800736"/>
              <a:gd name="csX46" fmla="*/ 543001 w 2819794"/>
              <a:gd name="csY46" fmla="*/ 438206 h 2800736"/>
              <a:gd name="csX47" fmla="*/ 619212 w 2819794"/>
              <a:gd name="csY47" fmla="*/ 447733 h 2800736"/>
              <a:gd name="csX48" fmla="*/ 1114581 w 2819794"/>
              <a:gd name="csY48" fmla="*/ 676364 h 2800736"/>
              <a:gd name="csX49" fmla="*/ 1267002 w 2819794"/>
              <a:gd name="csY49" fmla="*/ 723996 h 2800736"/>
              <a:gd name="csX50" fmla="*/ 1352739 w 2819794"/>
              <a:gd name="csY50" fmla="*/ 647785 h 2800736"/>
              <a:gd name="csX51" fmla="*/ 1609950 w 2819794"/>
              <a:gd name="csY51" fmla="*/ 152416 h 2800736"/>
              <a:gd name="csX52" fmla="*/ 1733788 w 2819794"/>
              <a:gd name="csY52" fmla="*/ 0 h 2800736"/>
              <a:gd name="csX0" fmla="*/ 1776650 w 2819794"/>
              <a:gd name="csY0" fmla="*/ 0 h 2824549"/>
              <a:gd name="csX1" fmla="*/ 1819524 w 2819794"/>
              <a:gd name="csY1" fmla="*/ 90494 h 2824549"/>
              <a:gd name="csX2" fmla="*/ 1895740 w 2819794"/>
              <a:gd name="csY2" fmla="*/ 700177 h 2824549"/>
              <a:gd name="csX3" fmla="*/ 1933845 w 2819794"/>
              <a:gd name="csY3" fmla="*/ 795441 h 2824549"/>
              <a:gd name="csX4" fmla="*/ 1981477 w 2819794"/>
              <a:gd name="csY4" fmla="*/ 843072 h 2824549"/>
              <a:gd name="csX5" fmla="*/ 2200583 w 2819794"/>
              <a:gd name="csY5" fmla="*/ 900230 h 2824549"/>
              <a:gd name="csX6" fmla="*/ 2619741 w 2819794"/>
              <a:gd name="csY6" fmla="*/ 928809 h 2824549"/>
              <a:gd name="csX7" fmla="*/ 2724531 w 2819794"/>
              <a:gd name="csY7" fmla="*/ 966915 h 2824549"/>
              <a:gd name="csX8" fmla="*/ 2724531 w 2819794"/>
              <a:gd name="csY8" fmla="*/ 1024073 h 2824549"/>
              <a:gd name="csX9" fmla="*/ 2619741 w 2819794"/>
              <a:gd name="csY9" fmla="*/ 1128862 h 2824549"/>
              <a:gd name="csX10" fmla="*/ 2267267 w 2819794"/>
              <a:gd name="csY10" fmla="*/ 1367021 h 2824549"/>
              <a:gd name="csX11" fmla="*/ 2181530 w 2819794"/>
              <a:gd name="csY11" fmla="*/ 1452757 h 2824549"/>
              <a:gd name="csX12" fmla="*/ 2172004 w 2819794"/>
              <a:gd name="csY12" fmla="*/ 1490863 h 2824549"/>
              <a:gd name="csX13" fmla="*/ 2333951 w 2819794"/>
              <a:gd name="csY13" fmla="*/ 1652810 h 2824549"/>
              <a:gd name="csX14" fmla="*/ 2743583 w 2819794"/>
              <a:gd name="csY14" fmla="*/ 1929074 h 2824549"/>
              <a:gd name="csX15" fmla="*/ 2800741 w 2819794"/>
              <a:gd name="csY15" fmla="*/ 1986232 h 2824549"/>
              <a:gd name="csX16" fmla="*/ 2819794 w 2819794"/>
              <a:gd name="csY16" fmla="*/ 2052916 h 2824549"/>
              <a:gd name="csX17" fmla="*/ 2772162 w 2819794"/>
              <a:gd name="csY17" fmla="*/ 2081495 h 2824549"/>
              <a:gd name="csX18" fmla="*/ 2562583 w 2819794"/>
              <a:gd name="csY18" fmla="*/ 2081495 h 2824549"/>
              <a:gd name="csX19" fmla="*/ 2191056 w 2819794"/>
              <a:gd name="csY19" fmla="*/ 2033864 h 2824549"/>
              <a:gd name="csX20" fmla="*/ 1971951 w 2819794"/>
              <a:gd name="csY20" fmla="*/ 2033864 h 2824549"/>
              <a:gd name="csX21" fmla="*/ 1914793 w 2819794"/>
              <a:gd name="csY21" fmla="*/ 2062443 h 2824549"/>
              <a:gd name="csX22" fmla="*/ 1886214 w 2819794"/>
              <a:gd name="csY22" fmla="*/ 2100548 h 2824549"/>
              <a:gd name="csX23" fmla="*/ 1886214 w 2819794"/>
              <a:gd name="csY23" fmla="*/ 2205338 h 2824549"/>
              <a:gd name="csX24" fmla="*/ 1971951 w 2819794"/>
              <a:gd name="csY24" fmla="*/ 2643549 h 2824549"/>
              <a:gd name="csX25" fmla="*/ 1962424 w 2819794"/>
              <a:gd name="csY25" fmla="*/ 2805496 h 2824549"/>
              <a:gd name="csX26" fmla="*/ 1895740 w 2819794"/>
              <a:gd name="csY26" fmla="*/ 2805496 h 2824549"/>
              <a:gd name="csX27" fmla="*/ 1857635 w 2819794"/>
              <a:gd name="csY27" fmla="*/ 2776917 h 2824549"/>
              <a:gd name="csX28" fmla="*/ 1438476 w 2819794"/>
              <a:gd name="csY28" fmla="*/ 2348233 h 2824549"/>
              <a:gd name="csX29" fmla="*/ 1324160 w 2819794"/>
              <a:gd name="csY29" fmla="*/ 2300601 h 2824549"/>
              <a:gd name="csX30" fmla="*/ 1124107 w 2819794"/>
              <a:gd name="csY30" fmla="*/ 2433969 h 2824549"/>
              <a:gd name="csX31" fmla="*/ 743054 w 2819794"/>
              <a:gd name="csY31" fmla="*/ 2786444 h 2824549"/>
              <a:gd name="csX32" fmla="*/ 647791 w 2819794"/>
              <a:gd name="csY32" fmla="*/ 2824549 h 2824549"/>
              <a:gd name="csX33" fmla="*/ 628738 w 2819794"/>
              <a:gd name="csY33" fmla="*/ 2805496 h 2824549"/>
              <a:gd name="csX34" fmla="*/ 628738 w 2819794"/>
              <a:gd name="csY34" fmla="*/ 2624496 h 2824549"/>
              <a:gd name="csX35" fmla="*/ 724001 w 2819794"/>
              <a:gd name="csY35" fmla="*/ 2176759 h 2824549"/>
              <a:gd name="csX36" fmla="*/ 714475 w 2819794"/>
              <a:gd name="csY36" fmla="*/ 1967179 h 2824549"/>
              <a:gd name="csX37" fmla="*/ 600159 w 2819794"/>
              <a:gd name="csY37" fmla="*/ 1890969 h 2824549"/>
              <a:gd name="csX38" fmla="*/ 57158 w 2819794"/>
              <a:gd name="csY38" fmla="*/ 1709968 h 2824549"/>
              <a:gd name="csX39" fmla="*/ 0 w 2819794"/>
              <a:gd name="csY39" fmla="*/ 1652810 h 2824549"/>
              <a:gd name="csX40" fmla="*/ 95264 w 2819794"/>
              <a:gd name="csY40" fmla="*/ 1557547 h 2824549"/>
              <a:gd name="csX41" fmla="*/ 638264 w 2819794"/>
              <a:gd name="csY41" fmla="*/ 1405126 h 2824549"/>
              <a:gd name="csX42" fmla="*/ 752580 w 2819794"/>
              <a:gd name="csY42" fmla="*/ 1347968 h 2824549"/>
              <a:gd name="csX43" fmla="*/ 800212 w 2819794"/>
              <a:gd name="csY43" fmla="*/ 1290810 h 2824549"/>
              <a:gd name="csX44" fmla="*/ 781159 w 2819794"/>
              <a:gd name="csY44" fmla="*/ 1166968 h 2824549"/>
              <a:gd name="csX45" fmla="*/ 543001 w 2819794"/>
              <a:gd name="csY45" fmla="*/ 595388 h 2824549"/>
              <a:gd name="csX46" fmla="*/ 543001 w 2819794"/>
              <a:gd name="csY46" fmla="*/ 462019 h 2824549"/>
              <a:gd name="csX47" fmla="*/ 619212 w 2819794"/>
              <a:gd name="csY47" fmla="*/ 471546 h 2824549"/>
              <a:gd name="csX48" fmla="*/ 1114581 w 2819794"/>
              <a:gd name="csY48" fmla="*/ 700177 h 2824549"/>
              <a:gd name="csX49" fmla="*/ 1267002 w 2819794"/>
              <a:gd name="csY49" fmla="*/ 747809 h 2824549"/>
              <a:gd name="csX50" fmla="*/ 1352739 w 2819794"/>
              <a:gd name="csY50" fmla="*/ 671598 h 2824549"/>
              <a:gd name="csX51" fmla="*/ 1609950 w 2819794"/>
              <a:gd name="csY51" fmla="*/ 176229 h 2824549"/>
              <a:gd name="csX52" fmla="*/ 1776650 w 2819794"/>
              <a:gd name="csY52" fmla="*/ 0 h 2824549"/>
              <a:gd name="csX0" fmla="*/ 1724263 w 2819794"/>
              <a:gd name="csY0" fmla="*/ 0 h 2772161"/>
              <a:gd name="csX1" fmla="*/ 1819524 w 2819794"/>
              <a:gd name="csY1" fmla="*/ 38106 h 2772161"/>
              <a:gd name="csX2" fmla="*/ 1895740 w 2819794"/>
              <a:gd name="csY2" fmla="*/ 647789 h 2772161"/>
              <a:gd name="csX3" fmla="*/ 1933845 w 2819794"/>
              <a:gd name="csY3" fmla="*/ 743053 h 2772161"/>
              <a:gd name="csX4" fmla="*/ 1981477 w 2819794"/>
              <a:gd name="csY4" fmla="*/ 790684 h 2772161"/>
              <a:gd name="csX5" fmla="*/ 2200583 w 2819794"/>
              <a:gd name="csY5" fmla="*/ 847842 h 2772161"/>
              <a:gd name="csX6" fmla="*/ 2619741 w 2819794"/>
              <a:gd name="csY6" fmla="*/ 876421 h 2772161"/>
              <a:gd name="csX7" fmla="*/ 2724531 w 2819794"/>
              <a:gd name="csY7" fmla="*/ 914527 h 2772161"/>
              <a:gd name="csX8" fmla="*/ 2724531 w 2819794"/>
              <a:gd name="csY8" fmla="*/ 971685 h 2772161"/>
              <a:gd name="csX9" fmla="*/ 2619741 w 2819794"/>
              <a:gd name="csY9" fmla="*/ 1076474 h 2772161"/>
              <a:gd name="csX10" fmla="*/ 2267267 w 2819794"/>
              <a:gd name="csY10" fmla="*/ 1314633 h 2772161"/>
              <a:gd name="csX11" fmla="*/ 2181530 w 2819794"/>
              <a:gd name="csY11" fmla="*/ 1400369 h 2772161"/>
              <a:gd name="csX12" fmla="*/ 2172004 w 2819794"/>
              <a:gd name="csY12" fmla="*/ 1438475 h 2772161"/>
              <a:gd name="csX13" fmla="*/ 2333951 w 2819794"/>
              <a:gd name="csY13" fmla="*/ 1600422 h 2772161"/>
              <a:gd name="csX14" fmla="*/ 2743583 w 2819794"/>
              <a:gd name="csY14" fmla="*/ 1876686 h 2772161"/>
              <a:gd name="csX15" fmla="*/ 2800741 w 2819794"/>
              <a:gd name="csY15" fmla="*/ 1933844 h 2772161"/>
              <a:gd name="csX16" fmla="*/ 2819794 w 2819794"/>
              <a:gd name="csY16" fmla="*/ 2000528 h 2772161"/>
              <a:gd name="csX17" fmla="*/ 2772162 w 2819794"/>
              <a:gd name="csY17" fmla="*/ 2029107 h 2772161"/>
              <a:gd name="csX18" fmla="*/ 2562583 w 2819794"/>
              <a:gd name="csY18" fmla="*/ 2029107 h 2772161"/>
              <a:gd name="csX19" fmla="*/ 2191056 w 2819794"/>
              <a:gd name="csY19" fmla="*/ 1981476 h 2772161"/>
              <a:gd name="csX20" fmla="*/ 1971951 w 2819794"/>
              <a:gd name="csY20" fmla="*/ 1981476 h 2772161"/>
              <a:gd name="csX21" fmla="*/ 1914793 w 2819794"/>
              <a:gd name="csY21" fmla="*/ 2010055 h 2772161"/>
              <a:gd name="csX22" fmla="*/ 1886214 w 2819794"/>
              <a:gd name="csY22" fmla="*/ 2048160 h 2772161"/>
              <a:gd name="csX23" fmla="*/ 1886214 w 2819794"/>
              <a:gd name="csY23" fmla="*/ 2152950 h 2772161"/>
              <a:gd name="csX24" fmla="*/ 1971951 w 2819794"/>
              <a:gd name="csY24" fmla="*/ 2591161 h 2772161"/>
              <a:gd name="csX25" fmla="*/ 1962424 w 2819794"/>
              <a:gd name="csY25" fmla="*/ 2753108 h 2772161"/>
              <a:gd name="csX26" fmla="*/ 1895740 w 2819794"/>
              <a:gd name="csY26" fmla="*/ 2753108 h 2772161"/>
              <a:gd name="csX27" fmla="*/ 1857635 w 2819794"/>
              <a:gd name="csY27" fmla="*/ 2724529 h 2772161"/>
              <a:gd name="csX28" fmla="*/ 1438476 w 2819794"/>
              <a:gd name="csY28" fmla="*/ 2295845 h 2772161"/>
              <a:gd name="csX29" fmla="*/ 1324160 w 2819794"/>
              <a:gd name="csY29" fmla="*/ 2248213 h 2772161"/>
              <a:gd name="csX30" fmla="*/ 1124107 w 2819794"/>
              <a:gd name="csY30" fmla="*/ 2381581 h 2772161"/>
              <a:gd name="csX31" fmla="*/ 743054 w 2819794"/>
              <a:gd name="csY31" fmla="*/ 2734056 h 2772161"/>
              <a:gd name="csX32" fmla="*/ 647791 w 2819794"/>
              <a:gd name="csY32" fmla="*/ 2772161 h 2772161"/>
              <a:gd name="csX33" fmla="*/ 628738 w 2819794"/>
              <a:gd name="csY33" fmla="*/ 2753108 h 2772161"/>
              <a:gd name="csX34" fmla="*/ 628738 w 2819794"/>
              <a:gd name="csY34" fmla="*/ 2572108 h 2772161"/>
              <a:gd name="csX35" fmla="*/ 724001 w 2819794"/>
              <a:gd name="csY35" fmla="*/ 2124371 h 2772161"/>
              <a:gd name="csX36" fmla="*/ 714475 w 2819794"/>
              <a:gd name="csY36" fmla="*/ 1914791 h 2772161"/>
              <a:gd name="csX37" fmla="*/ 600159 w 2819794"/>
              <a:gd name="csY37" fmla="*/ 1838581 h 2772161"/>
              <a:gd name="csX38" fmla="*/ 57158 w 2819794"/>
              <a:gd name="csY38" fmla="*/ 1657580 h 2772161"/>
              <a:gd name="csX39" fmla="*/ 0 w 2819794"/>
              <a:gd name="csY39" fmla="*/ 1600422 h 2772161"/>
              <a:gd name="csX40" fmla="*/ 95264 w 2819794"/>
              <a:gd name="csY40" fmla="*/ 1505159 h 2772161"/>
              <a:gd name="csX41" fmla="*/ 638264 w 2819794"/>
              <a:gd name="csY41" fmla="*/ 1352738 h 2772161"/>
              <a:gd name="csX42" fmla="*/ 752580 w 2819794"/>
              <a:gd name="csY42" fmla="*/ 1295580 h 2772161"/>
              <a:gd name="csX43" fmla="*/ 800212 w 2819794"/>
              <a:gd name="csY43" fmla="*/ 1238422 h 2772161"/>
              <a:gd name="csX44" fmla="*/ 781159 w 2819794"/>
              <a:gd name="csY44" fmla="*/ 1114580 h 2772161"/>
              <a:gd name="csX45" fmla="*/ 543001 w 2819794"/>
              <a:gd name="csY45" fmla="*/ 543000 h 2772161"/>
              <a:gd name="csX46" fmla="*/ 543001 w 2819794"/>
              <a:gd name="csY46" fmla="*/ 409631 h 2772161"/>
              <a:gd name="csX47" fmla="*/ 619212 w 2819794"/>
              <a:gd name="csY47" fmla="*/ 419158 h 2772161"/>
              <a:gd name="csX48" fmla="*/ 1114581 w 2819794"/>
              <a:gd name="csY48" fmla="*/ 647789 h 2772161"/>
              <a:gd name="csX49" fmla="*/ 1267002 w 2819794"/>
              <a:gd name="csY49" fmla="*/ 695421 h 2772161"/>
              <a:gd name="csX50" fmla="*/ 1352739 w 2819794"/>
              <a:gd name="csY50" fmla="*/ 619210 h 2772161"/>
              <a:gd name="csX51" fmla="*/ 1609950 w 2819794"/>
              <a:gd name="csY51" fmla="*/ 123841 h 2772161"/>
              <a:gd name="csX52" fmla="*/ 1724263 w 2819794"/>
              <a:gd name="csY52" fmla="*/ 0 h 2772161"/>
              <a:gd name="csX0" fmla="*/ 1700450 w 2795981"/>
              <a:gd name="csY0" fmla="*/ 0 h 2772161"/>
              <a:gd name="csX1" fmla="*/ 1795711 w 2795981"/>
              <a:gd name="csY1" fmla="*/ 38106 h 2772161"/>
              <a:gd name="csX2" fmla="*/ 1871927 w 2795981"/>
              <a:gd name="csY2" fmla="*/ 647789 h 2772161"/>
              <a:gd name="csX3" fmla="*/ 1910032 w 2795981"/>
              <a:gd name="csY3" fmla="*/ 743053 h 2772161"/>
              <a:gd name="csX4" fmla="*/ 1957664 w 2795981"/>
              <a:gd name="csY4" fmla="*/ 790684 h 2772161"/>
              <a:gd name="csX5" fmla="*/ 2176770 w 2795981"/>
              <a:gd name="csY5" fmla="*/ 847842 h 2772161"/>
              <a:gd name="csX6" fmla="*/ 2595928 w 2795981"/>
              <a:gd name="csY6" fmla="*/ 876421 h 2772161"/>
              <a:gd name="csX7" fmla="*/ 2700718 w 2795981"/>
              <a:gd name="csY7" fmla="*/ 914527 h 2772161"/>
              <a:gd name="csX8" fmla="*/ 2700718 w 2795981"/>
              <a:gd name="csY8" fmla="*/ 971685 h 2772161"/>
              <a:gd name="csX9" fmla="*/ 2595928 w 2795981"/>
              <a:gd name="csY9" fmla="*/ 1076474 h 2772161"/>
              <a:gd name="csX10" fmla="*/ 2243454 w 2795981"/>
              <a:gd name="csY10" fmla="*/ 1314633 h 2772161"/>
              <a:gd name="csX11" fmla="*/ 2157717 w 2795981"/>
              <a:gd name="csY11" fmla="*/ 1400369 h 2772161"/>
              <a:gd name="csX12" fmla="*/ 2148191 w 2795981"/>
              <a:gd name="csY12" fmla="*/ 1438475 h 2772161"/>
              <a:gd name="csX13" fmla="*/ 2310138 w 2795981"/>
              <a:gd name="csY13" fmla="*/ 1600422 h 2772161"/>
              <a:gd name="csX14" fmla="*/ 2719770 w 2795981"/>
              <a:gd name="csY14" fmla="*/ 1876686 h 2772161"/>
              <a:gd name="csX15" fmla="*/ 2776928 w 2795981"/>
              <a:gd name="csY15" fmla="*/ 1933844 h 2772161"/>
              <a:gd name="csX16" fmla="*/ 2795981 w 2795981"/>
              <a:gd name="csY16" fmla="*/ 2000528 h 2772161"/>
              <a:gd name="csX17" fmla="*/ 2748349 w 2795981"/>
              <a:gd name="csY17" fmla="*/ 2029107 h 2772161"/>
              <a:gd name="csX18" fmla="*/ 2538770 w 2795981"/>
              <a:gd name="csY18" fmla="*/ 2029107 h 2772161"/>
              <a:gd name="csX19" fmla="*/ 2167243 w 2795981"/>
              <a:gd name="csY19" fmla="*/ 1981476 h 2772161"/>
              <a:gd name="csX20" fmla="*/ 1948138 w 2795981"/>
              <a:gd name="csY20" fmla="*/ 1981476 h 2772161"/>
              <a:gd name="csX21" fmla="*/ 1890980 w 2795981"/>
              <a:gd name="csY21" fmla="*/ 2010055 h 2772161"/>
              <a:gd name="csX22" fmla="*/ 1862401 w 2795981"/>
              <a:gd name="csY22" fmla="*/ 2048160 h 2772161"/>
              <a:gd name="csX23" fmla="*/ 1862401 w 2795981"/>
              <a:gd name="csY23" fmla="*/ 2152950 h 2772161"/>
              <a:gd name="csX24" fmla="*/ 1948138 w 2795981"/>
              <a:gd name="csY24" fmla="*/ 2591161 h 2772161"/>
              <a:gd name="csX25" fmla="*/ 1938611 w 2795981"/>
              <a:gd name="csY25" fmla="*/ 2753108 h 2772161"/>
              <a:gd name="csX26" fmla="*/ 1871927 w 2795981"/>
              <a:gd name="csY26" fmla="*/ 2753108 h 2772161"/>
              <a:gd name="csX27" fmla="*/ 1833822 w 2795981"/>
              <a:gd name="csY27" fmla="*/ 2724529 h 2772161"/>
              <a:gd name="csX28" fmla="*/ 1414663 w 2795981"/>
              <a:gd name="csY28" fmla="*/ 2295845 h 2772161"/>
              <a:gd name="csX29" fmla="*/ 1300347 w 2795981"/>
              <a:gd name="csY29" fmla="*/ 2248213 h 2772161"/>
              <a:gd name="csX30" fmla="*/ 1100294 w 2795981"/>
              <a:gd name="csY30" fmla="*/ 2381581 h 2772161"/>
              <a:gd name="csX31" fmla="*/ 719241 w 2795981"/>
              <a:gd name="csY31" fmla="*/ 2734056 h 2772161"/>
              <a:gd name="csX32" fmla="*/ 623978 w 2795981"/>
              <a:gd name="csY32" fmla="*/ 2772161 h 2772161"/>
              <a:gd name="csX33" fmla="*/ 604925 w 2795981"/>
              <a:gd name="csY33" fmla="*/ 2753108 h 2772161"/>
              <a:gd name="csX34" fmla="*/ 604925 w 2795981"/>
              <a:gd name="csY34" fmla="*/ 2572108 h 2772161"/>
              <a:gd name="csX35" fmla="*/ 700188 w 2795981"/>
              <a:gd name="csY35" fmla="*/ 2124371 h 2772161"/>
              <a:gd name="csX36" fmla="*/ 690662 w 2795981"/>
              <a:gd name="csY36" fmla="*/ 1914791 h 2772161"/>
              <a:gd name="csX37" fmla="*/ 576346 w 2795981"/>
              <a:gd name="csY37" fmla="*/ 1838581 h 2772161"/>
              <a:gd name="csX38" fmla="*/ 33345 w 2795981"/>
              <a:gd name="csY38" fmla="*/ 1657580 h 2772161"/>
              <a:gd name="csX39" fmla="*/ 0 w 2795981"/>
              <a:gd name="csY39" fmla="*/ 1581372 h 2772161"/>
              <a:gd name="csX40" fmla="*/ 71451 w 2795981"/>
              <a:gd name="csY40" fmla="*/ 1505159 h 2772161"/>
              <a:gd name="csX41" fmla="*/ 614451 w 2795981"/>
              <a:gd name="csY41" fmla="*/ 1352738 h 2772161"/>
              <a:gd name="csX42" fmla="*/ 728767 w 2795981"/>
              <a:gd name="csY42" fmla="*/ 1295580 h 2772161"/>
              <a:gd name="csX43" fmla="*/ 776399 w 2795981"/>
              <a:gd name="csY43" fmla="*/ 1238422 h 2772161"/>
              <a:gd name="csX44" fmla="*/ 757346 w 2795981"/>
              <a:gd name="csY44" fmla="*/ 1114580 h 2772161"/>
              <a:gd name="csX45" fmla="*/ 519188 w 2795981"/>
              <a:gd name="csY45" fmla="*/ 543000 h 2772161"/>
              <a:gd name="csX46" fmla="*/ 519188 w 2795981"/>
              <a:gd name="csY46" fmla="*/ 409631 h 2772161"/>
              <a:gd name="csX47" fmla="*/ 595399 w 2795981"/>
              <a:gd name="csY47" fmla="*/ 419158 h 2772161"/>
              <a:gd name="csX48" fmla="*/ 1090768 w 2795981"/>
              <a:gd name="csY48" fmla="*/ 647789 h 2772161"/>
              <a:gd name="csX49" fmla="*/ 1243189 w 2795981"/>
              <a:gd name="csY49" fmla="*/ 695421 h 2772161"/>
              <a:gd name="csX50" fmla="*/ 1328926 w 2795981"/>
              <a:gd name="csY50" fmla="*/ 619210 h 2772161"/>
              <a:gd name="csX51" fmla="*/ 1586137 w 2795981"/>
              <a:gd name="csY51" fmla="*/ 123841 h 2772161"/>
              <a:gd name="csX52" fmla="*/ 1700450 w 2795981"/>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535857 w 2812650"/>
              <a:gd name="csY46" fmla="*/ 409631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535857 w 2812650"/>
              <a:gd name="csY46" fmla="*/ 409631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535857 w 2812650"/>
              <a:gd name="csY46" fmla="*/ 409631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535857 w 2812650"/>
              <a:gd name="csY46" fmla="*/ 409631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497757 w 2812650"/>
              <a:gd name="csY46" fmla="*/ 414394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497757 w 2812650"/>
              <a:gd name="csY46" fmla="*/ 414394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497757 w 2812650"/>
              <a:gd name="csY46" fmla="*/ 414394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717119 w 2812650"/>
              <a:gd name="csY0" fmla="*/ 0 h 2772161"/>
              <a:gd name="csX1" fmla="*/ 1812380 w 2812650"/>
              <a:gd name="csY1" fmla="*/ 38106 h 2772161"/>
              <a:gd name="csX2" fmla="*/ 1888596 w 2812650"/>
              <a:gd name="csY2" fmla="*/ 647789 h 2772161"/>
              <a:gd name="csX3" fmla="*/ 1926701 w 2812650"/>
              <a:gd name="csY3" fmla="*/ 743053 h 2772161"/>
              <a:gd name="csX4" fmla="*/ 1974333 w 2812650"/>
              <a:gd name="csY4" fmla="*/ 790684 h 2772161"/>
              <a:gd name="csX5" fmla="*/ 2193439 w 2812650"/>
              <a:gd name="csY5" fmla="*/ 847842 h 2772161"/>
              <a:gd name="csX6" fmla="*/ 2612597 w 2812650"/>
              <a:gd name="csY6" fmla="*/ 876421 h 2772161"/>
              <a:gd name="csX7" fmla="*/ 2717387 w 2812650"/>
              <a:gd name="csY7" fmla="*/ 914527 h 2772161"/>
              <a:gd name="csX8" fmla="*/ 2717387 w 2812650"/>
              <a:gd name="csY8" fmla="*/ 971685 h 2772161"/>
              <a:gd name="csX9" fmla="*/ 2612597 w 2812650"/>
              <a:gd name="csY9" fmla="*/ 1076474 h 2772161"/>
              <a:gd name="csX10" fmla="*/ 2260123 w 2812650"/>
              <a:gd name="csY10" fmla="*/ 1314633 h 2772161"/>
              <a:gd name="csX11" fmla="*/ 2174386 w 2812650"/>
              <a:gd name="csY11" fmla="*/ 1400369 h 2772161"/>
              <a:gd name="csX12" fmla="*/ 2164860 w 2812650"/>
              <a:gd name="csY12" fmla="*/ 1438475 h 2772161"/>
              <a:gd name="csX13" fmla="*/ 2326807 w 2812650"/>
              <a:gd name="csY13" fmla="*/ 1600422 h 2772161"/>
              <a:gd name="csX14" fmla="*/ 2736439 w 2812650"/>
              <a:gd name="csY14" fmla="*/ 1876686 h 2772161"/>
              <a:gd name="csX15" fmla="*/ 2793597 w 2812650"/>
              <a:gd name="csY15" fmla="*/ 1933844 h 2772161"/>
              <a:gd name="csX16" fmla="*/ 2812650 w 2812650"/>
              <a:gd name="csY16" fmla="*/ 2000528 h 2772161"/>
              <a:gd name="csX17" fmla="*/ 2765018 w 2812650"/>
              <a:gd name="csY17" fmla="*/ 2029107 h 2772161"/>
              <a:gd name="csX18" fmla="*/ 2555439 w 2812650"/>
              <a:gd name="csY18" fmla="*/ 2029107 h 2772161"/>
              <a:gd name="csX19" fmla="*/ 2183912 w 2812650"/>
              <a:gd name="csY19" fmla="*/ 1981476 h 2772161"/>
              <a:gd name="csX20" fmla="*/ 1964807 w 2812650"/>
              <a:gd name="csY20" fmla="*/ 1981476 h 2772161"/>
              <a:gd name="csX21" fmla="*/ 1907649 w 2812650"/>
              <a:gd name="csY21" fmla="*/ 2010055 h 2772161"/>
              <a:gd name="csX22" fmla="*/ 1879070 w 2812650"/>
              <a:gd name="csY22" fmla="*/ 2048160 h 2772161"/>
              <a:gd name="csX23" fmla="*/ 1879070 w 2812650"/>
              <a:gd name="csY23" fmla="*/ 2152950 h 2772161"/>
              <a:gd name="csX24" fmla="*/ 1964807 w 2812650"/>
              <a:gd name="csY24" fmla="*/ 2591161 h 2772161"/>
              <a:gd name="csX25" fmla="*/ 1955280 w 2812650"/>
              <a:gd name="csY25" fmla="*/ 2753108 h 2772161"/>
              <a:gd name="csX26" fmla="*/ 1888596 w 2812650"/>
              <a:gd name="csY26" fmla="*/ 2753108 h 2772161"/>
              <a:gd name="csX27" fmla="*/ 1850491 w 2812650"/>
              <a:gd name="csY27" fmla="*/ 2724529 h 2772161"/>
              <a:gd name="csX28" fmla="*/ 1431332 w 2812650"/>
              <a:gd name="csY28" fmla="*/ 2295845 h 2772161"/>
              <a:gd name="csX29" fmla="*/ 1317016 w 2812650"/>
              <a:gd name="csY29" fmla="*/ 2248213 h 2772161"/>
              <a:gd name="csX30" fmla="*/ 1116963 w 2812650"/>
              <a:gd name="csY30" fmla="*/ 2381581 h 2772161"/>
              <a:gd name="csX31" fmla="*/ 735910 w 2812650"/>
              <a:gd name="csY31" fmla="*/ 2734056 h 2772161"/>
              <a:gd name="csX32" fmla="*/ 640647 w 2812650"/>
              <a:gd name="csY32" fmla="*/ 2772161 h 2772161"/>
              <a:gd name="csX33" fmla="*/ 621594 w 2812650"/>
              <a:gd name="csY33" fmla="*/ 2753108 h 2772161"/>
              <a:gd name="csX34" fmla="*/ 621594 w 2812650"/>
              <a:gd name="csY34" fmla="*/ 2572108 h 2772161"/>
              <a:gd name="csX35" fmla="*/ 716857 w 2812650"/>
              <a:gd name="csY35" fmla="*/ 2124371 h 2772161"/>
              <a:gd name="csX36" fmla="*/ 707331 w 2812650"/>
              <a:gd name="csY36" fmla="*/ 1914791 h 2772161"/>
              <a:gd name="csX37" fmla="*/ 593015 w 2812650"/>
              <a:gd name="csY37" fmla="*/ 1838581 h 2772161"/>
              <a:gd name="csX38" fmla="*/ 50014 w 2812650"/>
              <a:gd name="csY38" fmla="*/ 1657580 h 2772161"/>
              <a:gd name="csX39" fmla="*/ 0 w 2812650"/>
              <a:gd name="csY39" fmla="*/ 1564704 h 2772161"/>
              <a:gd name="csX40" fmla="*/ 88120 w 2812650"/>
              <a:gd name="csY40" fmla="*/ 1505159 h 2772161"/>
              <a:gd name="csX41" fmla="*/ 631120 w 2812650"/>
              <a:gd name="csY41" fmla="*/ 1352738 h 2772161"/>
              <a:gd name="csX42" fmla="*/ 745436 w 2812650"/>
              <a:gd name="csY42" fmla="*/ 1295580 h 2772161"/>
              <a:gd name="csX43" fmla="*/ 793068 w 2812650"/>
              <a:gd name="csY43" fmla="*/ 1238422 h 2772161"/>
              <a:gd name="csX44" fmla="*/ 774015 w 2812650"/>
              <a:gd name="csY44" fmla="*/ 1114580 h 2772161"/>
              <a:gd name="csX45" fmla="*/ 535857 w 2812650"/>
              <a:gd name="csY45" fmla="*/ 543000 h 2772161"/>
              <a:gd name="csX46" fmla="*/ 497757 w 2812650"/>
              <a:gd name="csY46" fmla="*/ 414394 h 2772161"/>
              <a:gd name="csX47" fmla="*/ 612068 w 2812650"/>
              <a:gd name="csY47" fmla="*/ 419158 h 2772161"/>
              <a:gd name="csX48" fmla="*/ 1107437 w 2812650"/>
              <a:gd name="csY48" fmla="*/ 647789 h 2772161"/>
              <a:gd name="csX49" fmla="*/ 1259858 w 2812650"/>
              <a:gd name="csY49" fmla="*/ 695421 h 2772161"/>
              <a:gd name="csX50" fmla="*/ 1345595 w 2812650"/>
              <a:gd name="csY50" fmla="*/ 619210 h 2772161"/>
              <a:gd name="csX51" fmla="*/ 1602806 w 2812650"/>
              <a:gd name="csY51" fmla="*/ 123841 h 2772161"/>
              <a:gd name="csX52" fmla="*/ 1717119 w 2812650"/>
              <a:gd name="csY52" fmla="*/ 0 h 2772161"/>
              <a:gd name="csX0" fmla="*/ 1695688 w 2812650"/>
              <a:gd name="csY0" fmla="*/ 0 h 2786449"/>
              <a:gd name="csX1" fmla="*/ 1812380 w 2812650"/>
              <a:gd name="csY1" fmla="*/ 52394 h 2786449"/>
              <a:gd name="csX2" fmla="*/ 1888596 w 2812650"/>
              <a:gd name="csY2" fmla="*/ 662077 h 2786449"/>
              <a:gd name="csX3" fmla="*/ 1926701 w 2812650"/>
              <a:gd name="csY3" fmla="*/ 757341 h 2786449"/>
              <a:gd name="csX4" fmla="*/ 1974333 w 2812650"/>
              <a:gd name="csY4" fmla="*/ 804972 h 2786449"/>
              <a:gd name="csX5" fmla="*/ 2193439 w 2812650"/>
              <a:gd name="csY5" fmla="*/ 862130 h 2786449"/>
              <a:gd name="csX6" fmla="*/ 2612597 w 2812650"/>
              <a:gd name="csY6" fmla="*/ 890709 h 2786449"/>
              <a:gd name="csX7" fmla="*/ 2717387 w 2812650"/>
              <a:gd name="csY7" fmla="*/ 928815 h 2786449"/>
              <a:gd name="csX8" fmla="*/ 2717387 w 2812650"/>
              <a:gd name="csY8" fmla="*/ 985973 h 2786449"/>
              <a:gd name="csX9" fmla="*/ 2612597 w 2812650"/>
              <a:gd name="csY9" fmla="*/ 1090762 h 2786449"/>
              <a:gd name="csX10" fmla="*/ 2260123 w 2812650"/>
              <a:gd name="csY10" fmla="*/ 1328921 h 2786449"/>
              <a:gd name="csX11" fmla="*/ 2174386 w 2812650"/>
              <a:gd name="csY11" fmla="*/ 1414657 h 2786449"/>
              <a:gd name="csX12" fmla="*/ 2164860 w 2812650"/>
              <a:gd name="csY12" fmla="*/ 1452763 h 2786449"/>
              <a:gd name="csX13" fmla="*/ 2326807 w 2812650"/>
              <a:gd name="csY13" fmla="*/ 1614710 h 2786449"/>
              <a:gd name="csX14" fmla="*/ 2736439 w 2812650"/>
              <a:gd name="csY14" fmla="*/ 1890974 h 2786449"/>
              <a:gd name="csX15" fmla="*/ 2793597 w 2812650"/>
              <a:gd name="csY15" fmla="*/ 1948132 h 2786449"/>
              <a:gd name="csX16" fmla="*/ 2812650 w 2812650"/>
              <a:gd name="csY16" fmla="*/ 2014816 h 2786449"/>
              <a:gd name="csX17" fmla="*/ 2765018 w 2812650"/>
              <a:gd name="csY17" fmla="*/ 2043395 h 2786449"/>
              <a:gd name="csX18" fmla="*/ 2555439 w 2812650"/>
              <a:gd name="csY18" fmla="*/ 2043395 h 2786449"/>
              <a:gd name="csX19" fmla="*/ 2183912 w 2812650"/>
              <a:gd name="csY19" fmla="*/ 1995764 h 2786449"/>
              <a:gd name="csX20" fmla="*/ 1964807 w 2812650"/>
              <a:gd name="csY20" fmla="*/ 1995764 h 2786449"/>
              <a:gd name="csX21" fmla="*/ 1907649 w 2812650"/>
              <a:gd name="csY21" fmla="*/ 2024343 h 2786449"/>
              <a:gd name="csX22" fmla="*/ 1879070 w 2812650"/>
              <a:gd name="csY22" fmla="*/ 2062448 h 2786449"/>
              <a:gd name="csX23" fmla="*/ 1879070 w 2812650"/>
              <a:gd name="csY23" fmla="*/ 2167238 h 2786449"/>
              <a:gd name="csX24" fmla="*/ 1964807 w 2812650"/>
              <a:gd name="csY24" fmla="*/ 2605449 h 2786449"/>
              <a:gd name="csX25" fmla="*/ 1955280 w 2812650"/>
              <a:gd name="csY25" fmla="*/ 2767396 h 2786449"/>
              <a:gd name="csX26" fmla="*/ 1888596 w 2812650"/>
              <a:gd name="csY26" fmla="*/ 2767396 h 2786449"/>
              <a:gd name="csX27" fmla="*/ 1850491 w 2812650"/>
              <a:gd name="csY27" fmla="*/ 2738817 h 2786449"/>
              <a:gd name="csX28" fmla="*/ 1431332 w 2812650"/>
              <a:gd name="csY28" fmla="*/ 2310133 h 2786449"/>
              <a:gd name="csX29" fmla="*/ 1317016 w 2812650"/>
              <a:gd name="csY29" fmla="*/ 2262501 h 2786449"/>
              <a:gd name="csX30" fmla="*/ 1116963 w 2812650"/>
              <a:gd name="csY30" fmla="*/ 2395869 h 2786449"/>
              <a:gd name="csX31" fmla="*/ 735910 w 2812650"/>
              <a:gd name="csY31" fmla="*/ 2748344 h 2786449"/>
              <a:gd name="csX32" fmla="*/ 640647 w 2812650"/>
              <a:gd name="csY32" fmla="*/ 2786449 h 2786449"/>
              <a:gd name="csX33" fmla="*/ 621594 w 2812650"/>
              <a:gd name="csY33" fmla="*/ 2767396 h 2786449"/>
              <a:gd name="csX34" fmla="*/ 621594 w 2812650"/>
              <a:gd name="csY34" fmla="*/ 2586396 h 2786449"/>
              <a:gd name="csX35" fmla="*/ 716857 w 2812650"/>
              <a:gd name="csY35" fmla="*/ 2138659 h 2786449"/>
              <a:gd name="csX36" fmla="*/ 707331 w 2812650"/>
              <a:gd name="csY36" fmla="*/ 1929079 h 2786449"/>
              <a:gd name="csX37" fmla="*/ 593015 w 2812650"/>
              <a:gd name="csY37" fmla="*/ 1852869 h 2786449"/>
              <a:gd name="csX38" fmla="*/ 50014 w 2812650"/>
              <a:gd name="csY38" fmla="*/ 1671868 h 2786449"/>
              <a:gd name="csX39" fmla="*/ 0 w 2812650"/>
              <a:gd name="csY39" fmla="*/ 1578992 h 2786449"/>
              <a:gd name="csX40" fmla="*/ 88120 w 2812650"/>
              <a:gd name="csY40" fmla="*/ 1519447 h 2786449"/>
              <a:gd name="csX41" fmla="*/ 631120 w 2812650"/>
              <a:gd name="csY41" fmla="*/ 1367026 h 2786449"/>
              <a:gd name="csX42" fmla="*/ 745436 w 2812650"/>
              <a:gd name="csY42" fmla="*/ 1309868 h 2786449"/>
              <a:gd name="csX43" fmla="*/ 793068 w 2812650"/>
              <a:gd name="csY43" fmla="*/ 1252710 h 2786449"/>
              <a:gd name="csX44" fmla="*/ 774015 w 2812650"/>
              <a:gd name="csY44" fmla="*/ 1128868 h 2786449"/>
              <a:gd name="csX45" fmla="*/ 535857 w 2812650"/>
              <a:gd name="csY45" fmla="*/ 557288 h 2786449"/>
              <a:gd name="csX46" fmla="*/ 497757 w 2812650"/>
              <a:gd name="csY46" fmla="*/ 428682 h 2786449"/>
              <a:gd name="csX47" fmla="*/ 612068 w 2812650"/>
              <a:gd name="csY47" fmla="*/ 433446 h 2786449"/>
              <a:gd name="csX48" fmla="*/ 1107437 w 2812650"/>
              <a:gd name="csY48" fmla="*/ 662077 h 2786449"/>
              <a:gd name="csX49" fmla="*/ 1259858 w 2812650"/>
              <a:gd name="csY49" fmla="*/ 709709 h 2786449"/>
              <a:gd name="csX50" fmla="*/ 1345595 w 2812650"/>
              <a:gd name="csY50" fmla="*/ 633498 h 2786449"/>
              <a:gd name="csX51" fmla="*/ 1602806 w 2812650"/>
              <a:gd name="csY51" fmla="*/ 138129 h 2786449"/>
              <a:gd name="csX52" fmla="*/ 1695688 w 2812650"/>
              <a:gd name="csY52" fmla="*/ 0 h 2786449"/>
              <a:gd name="csX0" fmla="*/ 1695688 w 2812650"/>
              <a:gd name="csY0" fmla="*/ 49 h 2786498"/>
              <a:gd name="csX1" fmla="*/ 1812380 w 2812650"/>
              <a:gd name="csY1" fmla="*/ 52443 h 2786498"/>
              <a:gd name="csX2" fmla="*/ 1888596 w 2812650"/>
              <a:gd name="csY2" fmla="*/ 662126 h 2786498"/>
              <a:gd name="csX3" fmla="*/ 1926701 w 2812650"/>
              <a:gd name="csY3" fmla="*/ 757390 h 2786498"/>
              <a:gd name="csX4" fmla="*/ 1974333 w 2812650"/>
              <a:gd name="csY4" fmla="*/ 805021 h 2786498"/>
              <a:gd name="csX5" fmla="*/ 2193439 w 2812650"/>
              <a:gd name="csY5" fmla="*/ 862179 h 2786498"/>
              <a:gd name="csX6" fmla="*/ 2612597 w 2812650"/>
              <a:gd name="csY6" fmla="*/ 890758 h 2786498"/>
              <a:gd name="csX7" fmla="*/ 2717387 w 2812650"/>
              <a:gd name="csY7" fmla="*/ 928864 h 2786498"/>
              <a:gd name="csX8" fmla="*/ 2717387 w 2812650"/>
              <a:gd name="csY8" fmla="*/ 986022 h 2786498"/>
              <a:gd name="csX9" fmla="*/ 2612597 w 2812650"/>
              <a:gd name="csY9" fmla="*/ 1090811 h 2786498"/>
              <a:gd name="csX10" fmla="*/ 2260123 w 2812650"/>
              <a:gd name="csY10" fmla="*/ 1328970 h 2786498"/>
              <a:gd name="csX11" fmla="*/ 2174386 w 2812650"/>
              <a:gd name="csY11" fmla="*/ 1414706 h 2786498"/>
              <a:gd name="csX12" fmla="*/ 2164860 w 2812650"/>
              <a:gd name="csY12" fmla="*/ 1452812 h 2786498"/>
              <a:gd name="csX13" fmla="*/ 2326807 w 2812650"/>
              <a:gd name="csY13" fmla="*/ 1614759 h 2786498"/>
              <a:gd name="csX14" fmla="*/ 2736439 w 2812650"/>
              <a:gd name="csY14" fmla="*/ 1891023 h 2786498"/>
              <a:gd name="csX15" fmla="*/ 2793597 w 2812650"/>
              <a:gd name="csY15" fmla="*/ 1948181 h 2786498"/>
              <a:gd name="csX16" fmla="*/ 2812650 w 2812650"/>
              <a:gd name="csY16" fmla="*/ 2014865 h 2786498"/>
              <a:gd name="csX17" fmla="*/ 2765018 w 2812650"/>
              <a:gd name="csY17" fmla="*/ 2043444 h 2786498"/>
              <a:gd name="csX18" fmla="*/ 2555439 w 2812650"/>
              <a:gd name="csY18" fmla="*/ 2043444 h 2786498"/>
              <a:gd name="csX19" fmla="*/ 2183912 w 2812650"/>
              <a:gd name="csY19" fmla="*/ 1995813 h 2786498"/>
              <a:gd name="csX20" fmla="*/ 1964807 w 2812650"/>
              <a:gd name="csY20" fmla="*/ 1995813 h 2786498"/>
              <a:gd name="csX21" fmla="*/ 1907649 w 2812650"/>
              <a:gd name="csY21" fmla="*/ 2024392 h 2786498"/>
              <a:gd name="csX22" fmla="*/ 1879070 w 2812650"/>
              <a:gd name="csY22" fmla="*/ 2062497 h 2786498"/>
              <a:gd name="csX23" fmla="*/ 1879070 w 2812650"/>
              <a:gd name="csY23" fmla="*/ 2167287 h 2786498"/>
              <a:gd name="csX24" fmla="*/ 1964807 w 2812650"/>
              <a:gd name="csY24" fmla="*/ 2605498 h 2786498"/>
              <a:gd name="csX25" fmla="*/ 1955280 w 2812650"/>
              <a:gd name="csY25" fmla="*/ 2767445 h 2786498"/>
              <a:gd name="csX26" fmla="*/ 1888596 w 2812650"/>
              <a:gd name="csY26" fmla="*/ 2767445 h 2786498"/>
              <a:gd name="csX27" fmla="*/ 1850491 w 2812650"/>
              <a:gd name="csY27" fmla="*/ 2738866 h 2786498"/>
              <a:gd name="csX28" fmla="*/ 1431332 w 2812650"/>
              <a:gd name="csY28" fmla="*/ 2310182 h 2786498"/>
              <a:gd name="csX29" fmla="*/ 1317016 w 2812650"/>
              <a:gd name="csY29" fmla="*/ 2262550 h 2786498"/>
              <a:gd name="csX30" fmla="*/ 1116963 w 2812650"/>
              <a:gd name="csY30" fmla="*/ 2395918 h 2786498"/>
              <a:gd name="csX31" fmla="*/ 735910 w 2812650"/>
              <a:gd name="csY31" fmla="*/ 2748393 h 2786498"/>
              <a:gd name="csX32" fmla="*/ 640647 w 2812650"/>
              <a:gd name="csY32" fmla="*/ 2786498 h 2786498"/>
              <a:gd name="csX33" fmla="*/ 621594 w 2812650"/>
              <a:gd name="csY33" fmla="*/ 2767445 h 2786498"/>
              <a:gd name="csX34" fmla="*/ 621594 w 2812650"/>
              <a:gd name="csY34" fmla="*/ 2586445 h 2786498"/>
              <a:gd name="csX35" fmla="*/ 716857 w 2812650"/>
              <a:gd name="csY35" fmla="*/ 2138708 h 2786498"/>
              <a:gd name="csX36" fmla="*/ 707331 w 2812650"/>
              <a:gd name="csY36" fmla="*/ 1929128 h 2786498"/>
              <a:gd name="csX37" fmla="*/ 593015 w 2812650"/>
              <a:gd name="csY37" fmla="*/ 1852918 h 2786498"/>
              <a:gd name="csX38" fmla="*/ 50014 w 2812650"/>
              <a:gd name="csY38" fmla="*/ 1671917 h 2786498"/>
              <a:gd name="csX39" fmla="*/ 0 w 2812650"/>
              <a:gd name="csY39" fmla="*/ 1579041 h 2786498"/>
              <a:gd name="csX40" fmla="*/ 88120 w 2812650"/>
              <a:gd name="csY40" fmla="*/ 1519496 h 2786498"/>
              <a:gd name="csX41" fmla="*/ 631120 w 2812650"/>
              <a:gd name="csY41" fmla="*/ 1367075 h 2786498"/>
              <a:gd name="csX42" fmla="*/ 745436 w 2812650"/>
              <a:gd name="csY42" fmla="*/ 1309917 h 2786498"/>
              <a:gd name="csX43" fmla="*/ 793068 w 2812650"/>
              <a:gd name="csY43" fmla="*/ 1252759 h 2786498"/>
              <a:gd name="csX44" fmla="*/ 774015 w 2812650"/>
              <a:gd name="csY44" fmla="*/ 1128917 h 2786498"/>
              <a:gd name="csX45" fmla="*/ 535857 w 2812650"/>
              <a:gd name="csY45" fmla="*/ 557337 h 2786498"/>
              <a:gd name="csX46" fmla="*/ 497757 w 2812650"/>
              <a:gd name="csY46" fmla="*/ 428731 h 2786498"/>
              <a:gd name="csX47" fmla="*/ 612068 w 2812650"/>
              <a:gd name="csY47" fmla="*/ 433495 h 2786498"/>
              <a:gd name="csX48" fmla="*/ 1107437 w 2812650"/>
              <a:gd name="csY48" fmla="*/ 662126 h 2786498"/>
              <a:gd name="csX49" fmla="*/ 1259858 w 2812650"/>
              <a:gd name="csY49" fmla="*/ 709758 h 2786498"/>
              <a:gd name="csX50" fmla="*/ 1345595 w 2812650"/>
              <a:gd name="csY50" fmla="*/ 633547 h 2786498"/>
              <a:gd name="csX51" fmla="*/ 1602806 w 2812650"/>
              <a:gd name="csY51" fmla="*/ 138178 h 2786498"/>
              <a:gd name="csX52" fmla="*/ 1695688 w 2812650"/>
              <a:gd name="csY52" fmla="*/ 49 h 2786498"/>
              <a:gd name="csX0" fmla="*/ 1695688 w 2812650"/>
              <a:gd name="csY0" fmla="*/ 9643 h 2796092"/>
              <a:gd name="csX1" fmla="*/ 1812380 w 2812650"/>
              <a:gd name="csY1" fmla="*/ 62037 h 2796092"/>
              <a:gd name="csX2" fmla="*/ 1888596 w 2812650"/>
              <a:gd name="csY2" fmla="*/ 671720 h 2796092"/>
              <a:gd name="csX3" fmla="*/ 1926701 w 2812650"/>
              <a:gd name="csY3" fmla="*/ 766984 h 2796092"/>
              <a:gd name="csX4" fmla="*/ 1974333 w 2812650"/>
              <a:gd name="csY4" fmla="*/ 814615 h 2796092"/>
              <a:gd name="csX5" fmla="*/ 2193439 w 2812650"/>
              <a:gd name="csY5" fmla="*/ 871773 h 2796092"/>
              <a:gd name="csX6" fmla="*/ 2612597 w 2812650"/>
              <a:gd name="csY6" fmla="*/ 900352 h 2796092"/>
              <a:gd name="csX7" fmla="*/ 2717387 w 2812650"/>
              <a:gd name="csY7" fmla="*/ 938458 h 2796092"/>
              <a:gd name="csX8" fmla="*/ 2717387 w 2812650"/>
              <a:gd name="csY8" fmla="*/ 995616 h 2796092"/>
              <a:gd name="csX9" fmla="*/ 2612597 w 2812650"/>
              <a:gd name="csY9" fmla="*/ 1100405 h 2796092"/>
              <a:gd name="csX10" fmla="*/ 2260123 w 2812650"/>
              <a:gd name="csY10" fmla="*/ 1338564 h 2796092"/>
              <a:gd name="csX11" fmla="*/ 2174386 w 2812650"/>
              <a:gd name="csY11" fmla="*/ 1424300 h 2796092"/>
              <a:gd name="csX12" fmla="*/ 2164860 w 2812650"/>
              <a:gd name="csY12" fmla="*/ 1462406 h 2796092"/>
              <a:gd name="csX13" fmla="*/ 2326807 w 2812650"/>
              <a:gd name="csY13" fmla="*/ 1624353 h 2796092"/>
              <a:gd name="csX14" fmla="*/ 2736439 w 2812650"/>
              <a:gd name="csY14" fmla="*/ 1900617 h 2796092"/>
              <a:gd name="csX15" fmla="*/ 2793597 w 2812650"/>
              <a:gd name="csY15" fmla="*/ 1957775 h 2796092"/>
              <a:gd name="csX16" fmla="*/ 2812650 w 2812650"/>
              <a:gd name="csY16" fmla="*/ 2024459 h 2796092"/>
              <a:gd name="csX17" fmla="*/ 2765018 w 2812650"/>
              <a:gd name="csY17" fmla="*/ 2053038 h 2796092"/>
              <a:gd name="csX18" fmla="*/ 2555439 w 2812650"/>
              <a:gd name="csY18" fmla="*/ 2053038 h 2796092"/>
              <a:gd name="csX19" fmla="*/ 2183912 w 2812650"/>
              <a:gd name="csY19" fmla="*/ 2005407 h 2796092"/>
              <a:gd name="csX20" fmla="*/ 1964807 w 2812650"/>
              <a:gd name="csY20" fmla="*/ 2005407 h 2796092"/>
              <a:gd name="csX21" fmla="*/ 1907649 w 2812650"/>
              <a:gd name="csY21" fmla="*/ 2033986 h 2796092"/>
              <a:gd name="csX22" fmla="*/ 1879070 w 2812650"/>
              <a:gd name="csY22" fmla="*/ 2072091 h 2796092"/>
              <a:gd name="csX23" fmla="*/ 1879070 w 2812650"/>
              <a:gd name="csY23" fmla="*/ 2176881 h 2796092"/>
              <a:gd name="csX24" fmla="*/ 1964807 w 2812650"/>
              <a:gd name="csY24" fmla="*/ 2615092 h 2796092"/>
              <a:gd name="csX25" fmla="*/ 1955280 w 2812650"/>
              <a:gd name="csY25" fmla="*/ 2777039 h 2796092"/>
              <a:gd name="csX26" fmla="*/ 1888596 w 2812650"/>
              <a:gd name="csY26" fmla="*/ 2777039 h 2796092"/>
              <a:gd name="csX27" fmla="*/ 1850491 w 2812650"/>
              <a:gd name="csY27" fmla="*/ 2748460 h 2796092"/>
              <a:gd name="csX28" fmla="*/ 1431332 w 2812650"/>
              <a:gd name="csY28" fmla="*/ 2319776 h 2796092"/>
              <a:gd name="csX29" fmla="*/ 1317016 w 2812650"/>
              <a:gd name="csY29" fmla="*/ 2272144 h 2796092"/>
              <a:gd name="csX30" fmla="*/ 1116963 w 2812650"/>
              <a:gd name="csY30" fmla="*/ 2405512 h 2796092"/>
              <a:gd name="csX31" fmla="*/ 735910 w 2812650"/>
              <a:gd name="csY31" fmla="*/ 2757987 h 2796092"/>
              <a:gd name="csX32" fmla="*/ 640647 w 2812650"/>
              <a:gd name="csY32" fmla="*/ 2796092 h 2796092"/>
              <a:gd name="csX33" fmla="*/ 621594 w 2812650"/>
              <a:gd name="csY33" fmla="*/ 2777039 h 2796092"/>
              <a:gd name="csX34" fmla="*/ 621594 w 2812650"/>
              <a:gd name="csY34" fmla="*/ 2596039 h 2796092"/>
              <a:gd name="csX35" fmla="*/ 716857 w 2812650"/>
              <a:gd name="csY35" fmla="*/ 2148302 h 2796092"/>
              <a:gd name="csX36" fmla="*/ 707331 w 2812650"/>
              <a:gd name="csY36" fmla="*/ 1938722 h 2796092"/>
              <a:gd name="csX37" fmla="*/ 593015 w 2812650"/>
              <a:gd name="csY37" fmla="*/ 1862512 h 2796092"/>
              <a:gd name="csX38" fmla="*/ 50014 w 2812650"/>
              <a:gd name="csY38" fmla="*/ 1681511 h 2796092"/>
              <a:gd name="csX39" fmla="*/ 0 w 2812650"/>
              <a:gd name="csY39" fmla="*/ 1588635 h 2796092"/>
              <a:gd name="csX40" fmla="*/ 88120 w 2812650"/>
              <a:gd name="csY40" fmla="*/ 1529090 h 2796092"/>
              <a:gd name="csX41" fmla="*/ 631120 w 2812650"/>
              <a:gd name="csY41" fmla="*/ 1376669 h 2796092"/>
              <a:gd name="csX42" fmla="*/ 745436 w 2812650"/>
              <a:gd name="csY42" fmla="*/ 1319511 h 2796092"/>
              <a:gd name="csX43" fmla="*/ 793068 w 2812650"/>
              <a:gd name="csY43" fmla="*/ 1262353 h 2796092"/>
              <a:gd name="csX44" fmla="*/ 774015 w 2812650"/>
              <a:gd name="csY44" fmla="*/ 1138511 h 2796092"/>
              <a:gd name="csX45" fmla="*/ 535857 w 2812650"/>
              <a:gd name="csY45" fmla="*/ 566931 h 2796092"/>
              <a:gd name="csX46" fmla="*/ 497757 w 2812650"/>
              <a:gd name="csY46" fmla="*/ 438325 h 2796092"/>
              <a:gd name="csX47" fmla="*/ 612068 w 2812650"/>
              <a:gd name="csY47" fmla="*/ 443089 h 2796092"/>
              <a:gd name="csX48" fmla="*/ 1107437 w 2812650"/>
              <a:gd name="csY48" fmla="*/ 671720 h 2796092"/>
              <a:gd name="csX49" fmla="*/ 1259858 w 2812650"/>
              <a:gd name="csY49" fmla="*/ 719352 h 2796092"/>
              <a:gd name="csX50" fmla="*/ 1345595 w 2812650"/>
              <a:gd name="csY50" fmla="*/ 643141 h 2796092"/>
              <a:gd name="csX51" fmla="*/ 1602806 w 2812650"/>
              <a:gd name="csY51" fmla="*/ 147772 h 2796092"/>
              <a:gd name="csX52" fmla="*/ 1695688 w 2812650"/>
              <a:gd name="csY52" fmla="*/ 9643 h 2796092"/>
              <a:gd name="csX0" fmla="*/ 1695688 w 2812650"/>
              <a:gd name="csY0" fmla="*/ 12404 h 2798853"/>
              <a:gd name="csX1" fmla="*/ 1812380 w 2812650"/>
              <a:gd name="csY1" fmla="*/ 64798 h 2798853"/>
              <a:gd name="csX2" fmla="*/ 1888596 w 2812650"/>
              <a:gd name="csY2" fmla="*/ 674481 h 2798853"/>
              <a:gd name="csX3" fmla="*/ 1926701 w 2812650"/>
              <a:gd name="csY3" fmla="*/ 769745 h 2798853"/>
              <a:gd name="csX4" fmla="*/ 1974333 w 2812650"/>
              <a:gd name="csY4" fmla="*/ 817376 h 2798853"/>
              <a:gd name="csX5" fmla="*/ 2193439 w 2812650"/>
              <a:gd name="csY5" fmla="*/ 874534 h 2798853"/>
              <a:gd name="csX6" fmla="*/ 2612597 w 2812650"/>
              <a:gd name="csY6" fmla="*/ 903113 h 2798853"/>
              <a:gd name="csX7" fmla="*/ 2717387 w 2812650"/>
              <a:gd name="csY7" fmla="*/ 941219 h 2798853"/>
              <a:gd name="csX8" fmla="*/ 2717387 w 2812650"/>
              <a:gd name="csY8" fmla="*/ 998377 h 2798853"/>
              <a:gd name="csX9" fmla="*/ 2612597 w 2812650"/>
              <a:gd name="csY9" fmla="*/ 1103166 h 2798853"/>
              <a:gd name="csX10" fmla="*/ 2260123 w 2812650"/>
              <a:gd name="csY10" fmla="*/ 1341325 h 2798853"/>
              <a:gd name="csX11" fmla="*/ 2174386 w 2812650"/>
              <a:gd name="csY11" fmla="*/ 1427061 h 2798853"/>
              <a:gd name="csX12" fmla="*/ 2164860 w 2812650"/>
              <a:gd name="csY12" fmla="*/ 1465167 h 2798853"/>
              <a:gd name="csX13" fmla="*/ 2326807 w 2812650"/>
              <a:gd name="csY13" fmla="*/ 1627114 h 2798853"/>
              <a:gd name="csX14" fmla="*/ 2736439 w 2812650"/>
              <a:gd name="csY14" fmla="*/ 1903378 h 2798853"/>
              <a:gd name="csX15" fmla="*/ 2793597 w 2812650"/>
              <a:gd name="csY15" fmla="*/ 1960536 h 2798853"/>
              <a:gd name="csX16" fmla="*/ 2812650 w 2812650"/>
              <a:gd name="csY16" fmla="*/ 2027220 h 2798853"/>
              <a:gd name="csX17" fmla="*/ 2765018 w 2812650"/>
              <a:gd name="csY17" fmla="*/ 2055799 h 2798853"/>
              <a:gd name="csX18" fmla="*/ 2555439 w 2812650"/>
              <a:gd name="csY18" fmla="*/ 2055799 h 2798853"/>
              <a:gd name="csX19" fmla="*/ 2183912 w 2812650"/>
              <a:gd name="csY19" fmla="*/ 2008168 h 2798853"/>
              <a:gd name="csX20" fmla="*/ 1964807 w 2812650"/>
              <a:gd name="csY20" fmla="*/ 2008168 h 2798853"/>
              <a:gd name="csX21" fmla="*/ 1907649 w 2812650"/>
              <a:gd name="csY21" fmla="*/ 2036747 h 2798853"/>
              <a:gd name="csX22" fmla="*/ 1879070 w 2812650"/>
              <a:gd name="csY22" fmla="*/ 2074852 h 2798853"/>
              <a:gd name="csX23" fmla="*/ 1879070 w 2812650"/>
              <a:gd name="csY23" fmla="*/ 2179642 h 2798853"/>
              <a:gd name="csX24" fmla="*/ 1964807 w 2812650"/>
              <a:gd name="csY24" fmla="*/ 2617853 h 2798853"/>
              <a:gd name="csX25" fmla="*/ 1955280 w 2812650"/>
              <a:gd name="csY25" fmla="*/ 2779800 h 2798853"/>
              <a:gd name="csX26" fmla="*/ 1888596 w 2812650"/>
              <a:gd name="csY26" fmla="*/ 2779800 h 2798853"/>
              <a:gd name="csX27" fmla="*/ 1850491 w 2812650"/>
              <a:gd name="csY27" fmla="*/ 2751221 h 2798853"/>
              <a:gd name="csX28" fmla="*/ 1431332 w 2812650"/>
              <a:gd name="csY28" fmla="*/ 2322537 h 2798853"/>
              <a:gd name="csX29" fmla="*/ 1317016 w 2812650"/>
              <a:gd name="csY29" fmla="*/ 2274905 h 2798853"/>
              <a:gd name="csX30" fmla="*/ 1116963 w 2812650"/>
              <a:gd name="csY30" fmla="*/ 2408273 h 2798853"/>
              <a:gd name="csX31" fmla="*/ 735910 w 2812650"/>
              <a:gd name="csY31" fmla="*/ 2760748 h 2798853"/>
              <a:gd name="csX32" fmla="*/ 640647 w 2812650"/>
              <a:gd name="csY32" fmla="*/ 2798853 h 2798853"/>
              <a:gd name="csX33" fmla="*/ 621594 w 2812650"/>
              <a:gd name="csY33" fmla="*/ 2779800 h 2798853"/>
              <a:gd name="csX34" fmla="*/ 621594 w 2812650"/>
              <a:gd name="csY34" fmla="*/ 2598800 h 2798853"/>
              <a:gd name="csX35" fmla="*/ 716857 w 2812650"/>
              <a:gd name="csY35" fmla="*/ 2151063 h 2798853"/>
              <a:gd name="csX36" fmla="*/ 707331 w 2812650"/>
              <a:gd name="csY36" fmla="*/ 1941483 h 2798853"/>
              <a:gd name="csX37" fmla="*/ 593015 w 2812650"/>
              <a:gd name="csY37" fmla="*/ 1865273 h 2798853"/>
              <a:gd name="csX38" fmla="*/ 50014 w 2812650"/>
              <a:gd name="csY38" fmla="*/ 1684272 h 2798853"/>
              <a:gd name="csX39" fmla="*/ 0 w 2812650"/>
              <a:gd name="csY39" fmla="*/ 1591396 h 2798853"/>
              <a:gd name="csX40" fmla="*/ 88120 w 2812650"/>
              <a:gd name="csY40" fmla="*/ 1531851 h 2798853"/>
              <a:gd name="csX41" fmla="*/ 631120 w 2812650"/>
              <a:gd name="csY41" fmla="*/ 1379430 h 2798853"/>
              <a:gd name="csX42" fmla="*/ 745436 w 2812650"/>
              <a:gd name="csY42" fmla="*/ 1322272 h 2798853"/>
              <a:gd name="csX43" fmla="*/ 793068 w 2812650"/>
              <a:gd name="csY43" fmla="*/ 1265114 h 2798853"/>
              <a:gd name="csX44" fmla="*/ 774015 w 2812650"/>
              <a:gd name="csY44" fmla="*/ 1141272 h 2798853"/>
              <a:gd name="csX45" fmla="*/ 535857 w 2812650"/>
              <a:gd name="csY45" fmla="*/ 569692 h 2798853"/>
              <a:gd name="csX46" fmla="*/ 497757 w 2812650"/>
              <a:gd name="csY46" fmla="*/ 441086 h 2798853"/>
              <a:gd name="csX47" fmla="*/ 612068 w 2812650"/>
              <a:gd name="csY47" fmla="*/ 445850 h 2798853"/>
              <a:gd name="csX48" fmla="*/ 1107437 w 2812650"/>
              <a:gd name="csY48" fmla="*/ 674481 h 2798853"/>
              <a:gd name="csX49" fmla="*/ 1259858 w 2812650"/>
              <a:gd name="csY49" fmla="*/ 722113 h 2798853"/>
              <a:gd name="csX50" fmla="*/ 1345595 w 2812650"/>
              <a:gd name="csY50" fmla="*/ 645902 h 2798853"/>
              <a:gd name="csX51" fmla="*/ 1602806 w 2812650"/>
              <a:gd name="csY51" fmla="*/ 150533 h 2798853"/>
              <a:gd name="csX52" fmla="*/ 1695688 w 2812650"/>
              <a:gd name="csY52" fmla="*/ 12404 h 2798853"/>
              <a:gd name="csX0" fmla="*/ 1695688 w 2812650"/>
              <a:gd name="csY0" fmla="*/ 12968 h 2799417"/>
              <a:gd name="csX1" fmla="*/ 1826668 w 2812650"/>
              <a:gd name="csY1" fmla="*/ 60599 h 2799417"/>
              <a:gd name="csX2" fmla="*/ 1888596 w 2812650"/>
              <a:gd name="csY2" fmla="*/ 675045 h 2799417"/>
              <a:gd name="csX3" fmla="*/ 1926701 w 2812650"/>
              <a:gd name="csY3" fmla="*/ 770309 h 2799417"/>
              <a:gd name="csX4" fmla="*/ 1974333 w 2812650"/>
              <a:gd name="csY4" fmla="*/ 817940 h 2799417"/>
              <a:gd name="csX5" fmla="*/ 2193439 w 2812650"/>
              <a:gd name="csY5" fmla="*/ 875098 h 2799417"/>
              <a:gd name="csX6" fmla="*/ 2612597 w 2812650"/>
              <a:gd name="csY6" fmla="*/ 903677 h 2799417"/>
              <a:gd name="csX7" fmla="*/ 2717387 w 2812650"/>
              <a:gd name="csY7" fmla="*/ 941783 h 2799417"/>
              <a:gd name="csX8" fmla="*/ 2717387 w 2812650"/>
              <a:gd name="csY8" fmla="*/ 998941 h 2799417"/>
              <a:gd name="csX9" fmla="*/ 2612597 w 2812650"/>
              <a:gd name="csY9" fmla="*/ 1103730 h 2799417"/>
              <a:gd name="csX10" fmla="*/ 2260123 w 2812650"/>
              <a:gd name="csY10" fmla="*/ 1341889 h 2799417"/>
              <a:gd name="csX11" fmla="*/ 2174386 w 2812650"/>
              <a:gd name="csY11" fmla="*/ 1427625 h 2799417"/>
              <a:gd name="csX12" fmla="*/ 2164860 w 2812650"/>
              <a:gd name="csY12" fmla="*/ 1465731 h 2799417"/>
              <a:gd name="csX13" fmla="*/ 2326807 w 2812650"/>
              <a:gd name="csY13" fmla="*/ 1627678 h 2799417"/>
              <a:gd name="csX14" fmla="*/ 2736439 w 2812650"/>
              <a:gd name="csY14" fmla="*/ 1903942 h 2799417"/>
              <a:gd name="csX15" fmla="*/ 2793597 w 2812650"/>
              <a:gd name="csY15" fmla="*/ 1961100 h 2799417"/>
              <a:gd name="csX16" fmla="*/ 2812650 w 2812650"/>
              <a:gd name="csY16" fmla="*/ 2027784 h 2799417"/>
              <a:gd name="csX17" fmla="*/ 2765018 w 2812650"/>
              <a:gd name="csY17" fmla="*/ 2056363 h 2799417"/>
              <a:gd name="csX18" fmla="*/ 2555439 w 2812650"/>
              <a:gd name="csY18" fmla="*/ 2056363 h 2799417"/>
              <a:gd name="csX19" fmla="*/ 2183912 w 2812650"/>
              <a:gd name="csY19" fmla="*/ 2008732 h 2799417"/>
              <a:gd name="csX20" fmla="*/ 1964807 w 2812650"/>
              <a:gd name="csY20" fmla="*/ 2008732 h 2799417"/>
              <a:gd name="csX21" fmla="*/ 1907649 w 2812650"/>
              <a:gd name="csY21" fmla="*/ 2037311 h 2799417"/>
              <a:gd name="csX22" fmla="*/ 1879070 w 2812650"/>
              <a:gd name="csY22" fmla="*/ 2075416 h 2799417"/>
              <a:gd name="csX23" fmla="*/ 1879070 w 2812650"/>
              <a:gd name="csY23" fmla="*/ 2180206 h 2799417"/>
              <a:gd name="csX24" fmla="*/ 1964807 w 2812650"/>
              <a:gd name="csY24" fmla="*/ 2618417 h 2799417"/>
              <a:gd name="csX25" fmla="*/ 1955280 w 2812650"/>
              <a:gd name="csY25" fmla="*/ 2780364 h 2799417"/>
              <a:gd name="csX26" fmla="*/ 1888596 w 2812650"/>
              <a:gd name="csY26" fmla="*/ 2780364 h 2799417"/>
              <a:gd name="csX27" fmla="*/ 1850491 w 2812650"/>
              <a:gd name="csY27" fmla="*/ 2751785 h 2799417"/>
              <a:gd name="csX28" fmla="*/ 1431332 w 2812650"/>
              <a:gd name="csY28" fmla="*/ 2323101 h 2799417"/>
              <a:gd name="csX29" fmla="*/ 1317016 w 2812650"/>
              <a:gd name="csY29" fmla="*/ 2275469 h 2799417"/>
              <a:gd name="csX30" fmla="*/ 1116963 w 2812650"/>
              <a:gd name="csY30" fmla="*/ 2408837 h 2799417"/>
              <a:gd name="csX31" fmla="*/ 735910 w 2812650"/>
              <a:gd name="csY31" fmla="*/ 2761312 h 2799417"/>
              <a:gd name="csX32" fmla="*/ 640647 w 2812650"/>
              <a:gd name="csY32" fmla="*/ 2799417 h 2799417"/>
              <a:gd name="csX33" fmla="*/ 621594 w 2812650"/>
              <a:gd name="csY33" fmla="*/ 2780364 h 2799417"/>
              <a:gd name="csX34" fmla="*/ 621594 w 2812650"/>
              <a:gd name="csY34" fmla="*/ 2599364 h 2799417"/>
              <a:gd name="csX35" fmla="*/ 716857 w 2812650"/>
              <a:gd name="csY35" fmla="*/ 2151627 h 2799417"/>
              <a:gd name="csX36" fmla="*/ 707331 w 2812650"/>
              <a:gd name="csY36" fmla="*/ 1942047 h 2799417"/>
              <a:gd name="csX37" fmla="*/ 593015 w 2812650"/>
              <a:gd name="csY37" fmla="*/ 1865837 h 2799417"/>
              <a:gd name="csX38" fmla="*/ 50014 w 2812650"/>
              <a:gd name="csY38" fmla="*/ 1684836 h 2799417"/>
              <a:gd name="csX39" fmla="*/ 0 w 2812650"/>
              <a:gd name="csY39" fmla="*/ 1591960 h 2799417"/>
              <a:gd name="csX40" fmla="*/ 88120 w 2812650"/>
              <a:gd name="csY40" fmla="*/ 1532415 h 2799417"/>
              <a:gd name="csX41" fmla="*/ 631120 w 2812650"/>
              <a:gd name="csY41" fmla="*/ 1379994 h 2799417"/>
              <a:gd name="csX42" fmla="*/ 745436 w 2812650"/>
              <a:gd name="csY42" fmla="*/ 1322836 h 2799417"/>
              <a:gd name="csX43" fmla="*/ 793068 w 2812650"/>
              <a:gd name="csY43" fmla="*/ 1265678 h 2799417"/>
              <a:gd name="csX44" fmla="*/ 774015 w 2812650"/>
              <a:gd name="csY44" fmla="*/ 1141836 h 2799417"/>
              <a:gd name="csX45" fmla="*/ 535857 w 2812650"/>
              <a:gd name="csY45" fmla="*/ 570256 h 2799417"/>
              <a:gd name="csX46" fmla="*/ 497757 w 2812650"/>
              <a:gd name="csY46" fmla="*/ 441650 h 2799417"/>
              <a:gd name="csX47" fmla="*/ 612068 w 2812650"/>
              <a:gd name="csY47" fmla="*/ 446414 h 2799417"/>
              <a:gd name="csX48" fmla="*/ 1107437 w 2812650"/>
              <a:gd name="csY48" fmla="*/ 675045 h 2799417"/>
              <a:gd name="csX49" fmla="*/ 1259858 w 2812650"/>
              <a:gd name="csY49" fmla="*/ 722677 h 2799417"/>
              <a:gd name="csX50" fmla="*/ 1345595 w 2812650"/>
              <a:gd name="csY50" fmla="*/ 646466 h 2799417"/>
              <a:gd name="csX51" fmla="*/ 1602806 w 2812650"/>
              <a:gd name="csY51" fmla="*/ 151097 h 2799417"/>
              <a:gd name="csX52" fmla="*/ 1695688 w 2812650"/>
              <a:gd name="csY52" fmla="*/ 12968 h 2799417"/>
              <a:gd name="csX0" fmla="*/ 1695688 w 2812650"/>
              <a:gd name="csY0" fmla="*/ 12968 h 2799417"/>
              <a:gd name="csX1" fmla="*/ 1826668 w 2812650"/>
              <a:gd name="csY1" fmla="*/ 60599 h 2799417"/>
              <a:gd name="csX2" fmla="*/ 1888596 w 2812650"/>
              <a:gd name="csY2" fmla="*/ 675045 h 2799417"/>
              <a:gd name="csX3" fmla="*/ 1926701 w 2812650"/>
              <a:gd name="csY3" fmla="*/ 770309 h 2799417"/>
              <a:gd name="csX4" fmla="*/ 1974333 w 2812650"/>
              <a:gd name="csY4" fmla="*/ 817940 h 2799417"/>
              <a:gd name="csX5" fmla="*/ 2193439 w 2812650"/>
              <a:gd name="csY5" fmla="*/ 875098 h 2799417"/>
              <a:gd name="csX6" fmla="*/ 2612597 w 2812650"/>
              <a:gd name="csY6" fmla="*/ 903677 h 2799417"/>
              <a:gd name="csX7" fmla="*/ 2710243 w 2812650"/>
              <a:gd name="csY7" fmla="*/ 925114 h 2799417"/>
              <a:gd name="csX8" fmla="*/ 2717387 w 2812650"/>
              <a:gd name="csY8" fmla="*/ 998941 h 2799417"/>
              <a:gd name="csX9" fmla="*/ 2612597 w 2812650"/>
              <a:gd name="csY9" fmla="*/ 1103730 h 2799417"/>
              <a:gd name="csX10" fmla="*/ 2260123 w 2812650"/>
              <a:gd name="csY10" fmla="*/ 1341889 h 2799417"/>
              <a:gd name="csX11" fmla="*/ 2174386 w 2812650"/>
              <a:gd name="csY11" fmla="*/ 1427625 h 2799417"/>
              <a:gd name="csX12" fmla="*/ 2164860 w 2812650"/>
              <a:gd name="csY12" fmla="*/ 1465731 h 2799417"/>
              <a:gd name="csX13" fmla="*/ 2326807 w 2812650"/>
              <a:gd name="csY13" fmla="*/ 1627678 h 2799417"/>
              <a:gd name="csX14" fmla="*/ 2736439 w 2812650"/>
              <a:gd name="csY14" fmla="*/ 1903942 h 2799417"/>
              <a:gd name="csX15" fmla="*/ 2793597 w 2812650"/>
              <a:gd name="csY15" fmla="*/ 1961100 h 2799417"/>
              <a:gd name="csX16" fmla="*/ 2812650 w 2812650"/>
              <a:gd name="csY16" fmla="*/ 2027784 h 2799417"/>
              <a:gd name="csX17" fmla="*/ 2765018 w 2812650"/>
              <a:gd name="csY17" fmla="*/ 2056363 h 2799417"/>
              <a:gd name="csX18" fmla="*/ 2555439 w 2812650"/>
              <a:gd name="csY18" fmla="*/ 2056363 h 2799417"/>
              <a:gd name="csX19" fmla="*/ 2183912 w 2812650"/>
              <a:gd name="csY19" fmla="*/ 2008732 h 2799417"/>
              <a:gd name="csX20" fmla="*/ 1964807 w 2812650"/>
              <a:gd name="csY20" fmla="*/ 2008732 h 2799417"/>
              <a:gd name="csX21" fmla="*/ 1907649 w 2812650"/>
              <a:gd name="csY21" fmla="*/ 2037311 h 2799417"/>
              <a:gd name="csX22" fmla="*/ 1879070 w 2812650"/>
              <a:gd name="csY22" fmla="*/ 2075416 h 2799417"/>
              <a:gd name="csX23" fmla="*/ 1879070 w 2812650"/>
              <a:gd name="csY23" fmla="*/ 2180206 h 2799417"/>
              <a:gd name="csX24" fmla="*/ 1964807 w 2812650"/>
              <a:gd name="csY24" fmla="*/ 2618417 h 2799417"/>
              <a:gd name="csX25" fmla="*/ 1955280 w 2812650"/>
              <a:gd name="csY25" fmla="*/ 2780364 h 2799417"/>
              <a:gd name="csX26" fmla="*/ 1888596 w 2812650"/>
              <a:gd name="csY26" fmla="*/ 2780364 h 2799417"/>
              <a:gd name="csX27" fmla="*/ 1850491 w 2812650"/>
              <a:gd name="csY27" fmla="*/ 2751785 h 2799417"/>
              <a:gd name="csX28" fmla="*/ 1431332 w 2812650"/>
              <a:gd name="csY28" fmla="*/ 2323101 h 2799417"/>
              <a:gd name="csX29" fmla="*/ 1317016 w 2812650"/>
              <a:gd name="csY29" fmla="*/ 2275469 h 2799417"/>
              <a:gd name="csX30" fmla="*/ 1116963 w 2812650"/>
              <a:gd name="csY30" fmla="*/ 2408837 h 2799417"/>
              <a:gd name="csX31" fmla="*/ 735910 w 2812650"/>
              <a:gd name="csY31" fmla="*/ 2761312 h 2799417"/>
              <a:gd name="csX32" fmla="*/ 640647 w 2812650"/>
              <a:gd name="csY32" fmla="*/ 2799417 h 2799417"/>
              <a:gd name="csX33" fmla="*/ 621594 w 2812650"/>
              <a:gd name="csY33" fmla="*/ 2780364 h 2799417"/>
              <a:gd name="csX34" fmla="*/ 621594 w 2812650"/>
              <a:gd name="csY34" fmla="*/ 2599364 h 2799417"/>
              <a:gd name="csX35" fmla="*/ 716857 w 2812650"/>
              <a:gd name="csY35" fmla="*/ 2151627 h 2799417"/>
              <a:gd name="csX36" fmla="*/ 707331 w 2812650"/>
              <a:gd name="csY36" fmla="*/ 1942047 h 2799417"/>
              <a:gd name="csX37" fmla="*/ 593015 w 2812650"/>
              <a:gd name="csY37" fmla="*/ 1865837 h 2799417"/>
              <a:gd name="csX38" fmla="*/ 50014 w 2812650"/>
              <a:gd name="csY38" fmla="*/ 1684836 h 2799417"/>
              <a:gd name="csX39" fmla="*/ 0 w 2812650"/>
              <a:gd name="csY39" fmla="*/ 1591960 h 2799417"/>
              <a:gd name="csX40" fmla="*/ 88120 w 2812650"/>
              <a:gd name="csY40" fmla="*/ 1532415 h 2799417"/>
              <a:gd name="csX41" fmla="*/ 631120 w 2812650"/>
              <a:gd name="csY41" fmla="*/ 1379994 h 2799417"/>
              <a:gd name="csX42" fmla="*/ 745436 w 2812650"/>
              <a:gd name="csY42" fmla="*/ 1322836 h 2799417"/>
              <a:gd name="csX43" fmla="*/ 793068 w 2812650"/>
              <a:gd name="csY43" fmla="*/ 1265678 h 2799417"/>
              <a:gd name="csX44" fmla="*/ 774015 w 2812650"/>
              <a:gd name="csY44" fmla="*/ 1141836 h 2799417"/>
              <a:gd name="csX45" fmla="*/ 535857 w 2812650"/>
              <a:gd name="csY45" fmla="*/ 570256 h 2799417"/>
              <a:gd name="csX46" fmla="*/ 497757 w 2812650"/>
              <a:gd name="csY46" fmla="*/ 441650 h 2799417"/>
              <a:gd name="csX47" fmla="*/ 612068 w 2812650"/>
              <a:gd name="csY47" fmla="*/ 446414 h 2799417"/>
              <a:gd name="csX48" fmla="*/ 1107437 w 2812650"/>
              <a:gd name="csY48" fmla="*/ 675045 h 2799417"/>
              <a:gd name="csX49" fmla="*/ 1259858 w 2812650"/>
              <a:gd name="csY49" fmla="*/ 722677 h 2799417"/>
              <a:gd name="csX50" fmla="*/ 1345595 w 2812650"/>
              <a:gd name="csY50" fmla="*/ 646466 h 2799417"/>
              <a:gd name="csX51" fmla="*/ 1602806 w 2812650"/>
              <a:gd name="csY51" fmla="*/ 151097 h 2799417"/>
              <a:gd name="csX52" fmla="*/ 1695688 w 2812650"/>
              <a:gd name="csY52" fmla="*/ 12968 h 2799417"/>
              <a:gd name="csX0" fmla="*/ 1695688 w 2812650"/>
              <a:gd name="csY0" fmla="*/ 12968 h 2799417"/>
              <a:gd name="csX1" fmla="*/ 1826668 w 2812650"/>
              <a:gd name="csY1" fmla="*/ 60599 h 2799417"/>
              <a:gd name="csX2" fmla="*/ 1888596 w 2812650"/>
              <a:gd name="csY2" fmla="*/ 675045 h 2799417"/>
              <a:gd name="csX3" fmla="*/ 1926701 w 2812650"/>
              <a:gd name="csY3" fmla="*/ 770309 h 2799417"/>
              <a:gd name="csX4" fmla="*/ 1974333 w 2812650"/>
              <a:gd name="csY4" fmla="*/ 817940 h 2799417"/>
              <a:gd name="csX5" fmla="*/ 2193439 w 2812650"/>
              <a:gd name="csY5" fmla="*/ 875098 h 2799417"/>
              <a:gd name="csX6" fmla="*/ 2612597 w 2812650"/>
              <a:gd name="csY6" fmla="*/ 903677 h 2799417"/>
              <a:gd name="csX7" fmla="*/ 2710243 w 2812650"/>
              <a:gd name="csY7" fmla="*/ 925114 h 2799417"/>
              <a:gd name="csX8" fmla="*/ 2717387 w 2812650"/>
              <a:gd name="csY8" fmla="*/ 998941 h 2799417"/>
              <a:gd name="csX9" fmla="*/ 2612597 w 2812650"/>
              <a:gd name="csY9" fmla="*/ 1103730 h 2799417"/>
              <a:gd name="csX10" fmla="*/ 2260123 w 2812650"/>
              <a:gd name="csY10" fmla="*/ 1341889 h 2799417"/>
              <a:gd name="csX11" fmla="*/ 2174386 w 2812650"/>
              <a:gd name="csY11" fmla="*/ 1427625 h 2799417"/>
              <a:gd name="csX12" fmla="*/ 2164860 w 2812650"/>
              <a:gd name="csY12" fmla="*/ 1465731 h 2799417"/>
              <a:gd name="csX13" fmla="*/ 2326807 w 2812650"/>
              <a:gd name="csY13" fmla="*/ 1627678 h 2799417"/>
              <a:gd name="csX14" fmla="*/ 2736439 w 2812650"/>
              <a:gd name="csY14" fmla="*/ 1903942 h 2799417"/>
              <a:gd name="csX15" fmla="*/ 2793597 w 2812650"/>
              <a:gd name="csY15" fmla="*/ 1961100 h 2799417"/>
              <a:gd name="csX16" fmla="*/ 2812650 w 2812650"/>
              <a:gd name="csY16" fmla="*/ 2027784 h 2799417"/>
              <a:gd name="csX17" fmla="*/ 2765018 w 2812650"/>
              <a:gd name="csY17" fmla="*/ 2056363 h 2799417"/>
              <a:gd name="csX18" fmla="*/ 2555439 w 2812650"/>
              <a:gd name="csY18" fmla="*/ 2056363 h 2799417"/>
              <a:gd name="csX19" fmla="*/ 2183912 w 2812650"/>
              <a:gd name="csY19" fmla="*/ 2008732 h 2799417"/>
              <a:gd name="csX20" fmla="*/ 1964807 w 2812650"/>
              <a:gd name="csY20" fmla="*/ 2008732 h 2799417"/>
              <a:gd name="csX21" fmla="*/ 1907649 w 2812650"/>
              <a:gd name="csY21" fmla="*/ 2037311 h 2799417"/>
              <a:gd name="csX22" fmla="*/ 1879070 w 2812650"/>
              <a:gd name="csY22" fmla="*/ 2075416 h 2799417"/>
              <a:gd name="csX23" fmla="*/ 1879070 w 2812650"/>
              <a:gd name="csY23" fmla="*/ 2180206 h 2799417"/>
              <a:gd name="csX24" fmla="*/ 1964807 w 2812650"/>
              <a:gd name="csY24" fmla="*/ 2618417 h 2799417"/>
              <a:gd name="csX25" fmla="*/ 1955280 w 2812650"/>
              <a:gd name="csY25" fmla="*/ 2780364 h 2799417"/>
              <a:gd name="csX26" fmla="*/ 1888596 w 2812650"/>
              <a:gd name="csY26" fmla="*/ 2780364 h 2799417"/>
              <a:gd name="csX27" fmla="*/ 1850491 w 2812650"/>
              <a:gd name="csY27" fmla="*/ 2751785 h 2799417"/>
              <a:gd name="csX28" fmla="*/ 1431332 w 2812650"/>
              <a:gd name="csY28" fmla="*/ 2323101 h 2799417"/>
              <a:gd name="csX29" fmla="*/ 1317016 w 2812650"/>
              <a:gd name="csY29" fmla="*/ 2275469 h 2799417"/>
              <a:gd name="csX30" fmla="*/ 1116963 w 2812650"/>
              <a:gd name="csY30" fmla="*/ 2408837 h 2799417"/>
              <a:gd name="csX31" fmla="*/ 735910 w 2812650"/>
              <a:gd name="csY31" fmla="*/ 2761312 h 2799417"/>
              <a:gd name="csX32" fmla="*/ 640647 w 2812650"/>
              <a:gd name="csY32" fmla="*/ 2799417 h 2799417"/>
              <a:gd name="csX33" fmla="*/ 621594 w 2812650"/>
              <a:gd name="csY33" fmla="*/ 2780364 h 2799417"/>
              <a:gd name="csX34" fmla="*/ 621594 w 2812650"/>
              <a:gd name="csY34" fmla="*/ 2599364 h 2799417"/>
              <a:gd name="csX35" fmla="*/ 716857 w 2812650"/>
              <a:gd name="csY35" fmla="*/ 2151627 h 2799417"/>
              <a:gd name="csX36" fmla="*/ 707331 w 2812650"/>
              <a:gd name="csY36" fmla="*/ 1942047 h 2799417"/>
              <a:gd name="csX37" fmla="*/ 593015 w 2812650"/>
              <a:gd name="csY37" fmla="*/ 1865837 h 2799417"/>
              <a:gd name="csX38" fmla="*/ 50014 w 2812650"/>
              <a:gd name="csY38" fmla="*/ 1684836 h 2799417"/>
              <a:gd name="csX39" fmla="*/ 0 w 2812650"/>
              <a:gd name="csY39" fmla="*/ 1591960 h 2799417"/>
              <a:gd name="csX40" fmla="*/ 88120 w 2812650"/>
              <a:gd name="csY40" fmla="*/ 1532415 h 2799417"/>
              <a:gd name="csX41" fmla="*/ 631120 w 2812650"/>
              <a:gd name="csY41" fmla="*/ 1379994 h 2799417"/>
              <a:gd name="csX42" fmla="*/ 745436 w 2812650"/>
              <a:gd name="csY42" fmla="*/ 1322836 h 2799417"/>
              <a:gd name="csX43" fmla="*/ 793068 w 2812650"/>
              <a:gd name="csY43" fmla="*/ 1265678 h 2799417"/>
              <a:gd name="csX44" fmla="*/ 774015 w 2812650"/>
              <a:gd name="csY44" fmla="*/ 1141836 h 2799417"/>
              <a:gd name="csX45" fmla="*/ 535857 w 2812650"/>
              <a:gd name="csY45" fmla="*/ 570256 h 2799417"/>
              <a:gd name="csX46" fmla="*/ 497757 w 2812650"/>
              <a:gd name="csY46" fmla="*/ 441650 h 2799417"/>
              <a:gd name="csX47" fmla="*/ 612068 w 2812650"/>
              <a:gd name="csY47" fmla="*/ 446414 h 2799417"/>
              <a:gd name="csX48" fmla="*/ 1107437 w 2812650"/>
              <a:gd name="csY48" fmla="*/ 675045 h 2799417"/>
              <a:gd name="csX49" fmla="*/ 1259858 w 2812650"/>
              <a:gd name="csY49" fmla="*/ 722677 h 2799417"/>
              <a:gd name="csX50" fmla="*/ 1345595 w 2812650"/>
              <a:gd name="csY50" fmla="*/ 646466 h 2799417"/>
              <a:gd name="csX51" fmla="*/ 1602806 w 2812650"/>
              <a:gd name="csY51" fmla="*/ 151097 h 2799417"/>
              <a:gd name="csX52" fmla="*/ 1695688 w 2812650"/>
              <a:gd name="csY52" fmla="*/ 12968 h 2799417"/>
              <a:gd name="csX0" fmla="*/ 1695688 w 2814440"/>
              <a:gd name="csY0" fmla="*/ 12968 h 2799417"/>
              <a:gd name="csX1" fmla="*/ 1826668 w 2814440"/>
              <a:gd name="csY1" fmla="*/ 60599 h 2799417"/>
              <a:gd name="csX2" fmla="*/ 1888596 w 2814440"/>
              <a:gd name="csY2" fmla="*/ 675045 h 2799417"/>
              <a:gd name="csX3" fmla="*/ 1926701 w 2814440"/>
              <a:gd name="csY3" fmla="*/ 770309 h 2799417"/>
              <a:gd name="csX4" fmla="*/ 1974333 w 2814440"/>
              <a:gd name="csY4" fmla="*/ 817940 h 2799417"/>
              <a:gd name="csX5" fmla="*/ 2193439 w 2814440"/>
              <a:gd name="csY5" fmla="*/ 875098 h 2799417"/>
              <a:gd name="csX6" fmla="*/ 2612597 w 2814440"/>
              <a:gd name="csY6" fmla="*/ 903677 h 2799417"/>
              <a:gd name="csX7" fmla="*/ 2710243 w 2814440"/>
              <a:gd name="csY7" fmla="*/ 925114 h 2799417"/>
              <a:gd name="csX8" fmla="*/ 2717387 w 2814440"/>
              <a:gd name="csY8" fmla="*/ 998941 h 2799417"/>
              <a:gd name="csX9" fmla="*/ 2612597 w 2814440"/>
              <a:gd name="csY9" fmla="*/ 1103730 h 2799417"/>
              <a:gd name="csX10" fmla="*/ 2260123 w 2814440"/>
              <a:gd name="csY10" fmla="*/ 1341889 h 2799417"/>
              <a:gd name="csX11" fmla="*/ 2174386 w 2814440"/>
              <a:gd name="csY11" fmla="*/ 1427625 h 2799417"/>
              <a:gd name="csX12" fmla="*/ 2164860 w 2814440"/>
              <a:gd name="csY12" fmla="*/ 1465731 h 2799417"/>
              <a:gd name="csX13" fmla="*/ 2326807 w 2814440"/>
              <a:gd name="csY13" fmla="*/ 1627678 h 2799417"/>
              <a:gd name="csX14" fmla="*/ 2736439 w 2814440"/>
              <a:gd name="csY14" fmla="*/ 1903942 h 2799417"/>
              <a:gd name="csX15" fmla="*/ 2793597 w 2814440"/>
              <a:gd name="csY15" fmla="*/ 1961100 h 2799417"/>
              <a:gd name="csX16" fmla="*/ 2812650 w 2814440"/>
              <a:gd name="csY16" fmla="*/ 2027784 h 2799417"/>
              <a:gd name="csX17" fmla="*/ 2765018 w 2814440"/>
              <a:gd name="csY17" fmla="*/ 2056363 h 2799417"/>
              <a:gd name="csX18" fmla="*/ 2555439 w 2814440"/>
              <a:gd name="csY18" fmla="*/ 2056363 h 2799417"/>
              <a:gd name="csX19" fmla="*/ 2183912 w 2814440"/>
              <a:gd name="csY19" fmla="*/ 2008732 h 2799417"/>
              <a:gd name="csX20" fmla="*/ 1964807 w 2814440"/>
              <a:gd name="csY20" fmla="*/ 2008732 h 2799417"/>
              <a:gd name="csX21" fmla="*/ 1907649 w 2814440"/>
              <a:gd name="csY21" fmla="*/ 2037311 h 2799417"/>
              <a:gd name="csX22" fmla="*/ 1879070 w 2814440"/>
              <a:gd name="csY22" fmla="*/ 2075416 h 2799417"/>
              <a:gd name="csX23" fmla="*/ 1879070 w 2814440"/>
              <a:gd name="csY23" fmla="*/ 2180206 h 2799417"/>
              <a:gd name="csX24" fmla="*/ 1964807 w 2814440"/>
              <a:gd name="csY24" fmla="*/ 2618417 h 2799417"/>
              <a:gd name="csX25" fmla="*/ 1955280 w 2814440"/>
              <a:gd name="csY25" fmla="*/ 2780364 h 2799417"/>
              <a:gd name="csX26" fmla="*/ 1888596 w 2814440"/>
              <a:gd name="csY26" fmla="*/ 2780364 h 2799417"/>
              <a:gd name="csX27" fmla="*/ 1850491 w 2814440"/>
              <a:gd name="csY27" fmla="*/ 2751785 h 2799417"/>
              <a:gd name="csX28" fmla="*/ 1431332 w 2814440"/>
              <a:gd name="csY28" fmla="*/ 2323101 h 2799417"/>
              <a:gd name="csX29" fmla="*/ 1317016 w 2814440"/>
              <a:gd name="csY29" fmla="*/ 2275469 h 2799417"/>
              <a:gd name="csX30" fmla="*/ 1116963 w 2814440"/>
              <a:gd name="csY30" fmla="*/ 2408837 h 2799417"/>
              <a:gd name="csX31" fmla="*/ 735910 w 2814440"/>
              <a:gd name="csY31" fmla="*/ 2761312 h 2799417"/>
              <a:gd name="csX32" fmla="*/ 640647 w 2814440"/>
              <a:gd name="csY32" fmla="*/ 2799417 h 2799417"/>
              <a:gd name="csX33" fmla="*/ 621594 w 2814440"/>
              <a:gd name="csY33" fmla="*/ 2780364 h 2799417"/>
              <a:gd name="csX34" fmla="*/ 621594 w 2814440"/>
              <a:gd name="csY34" fmla="*/ 2599364 h 2799417"/>
              <a:gd name="csX35" fmla="*/ 716857 w 2814440"/>
              <a:gd name="csY35" fmla="*/ 2151627 h 2799417"/>
              <a:gd name="csX36" fmla="*/ 707331 w 2814440"/>
              <a:gd name="csY36" fmla="*/ 1942047 h 2799417"/>
              <a:gd name="csX37" fmla="*/ 593015 w 2814440"/>
              <a:gd name="csY37" fmla="*/ 1865837 h 2799417"/>
              <a:gd name="csX38" fmla="*/ 50014 w 2814440"/>
              <a:gd name="csY38" fmla="*/ 1684836 h 2799417"/>
              <a:gd name="csX39" fmla="*/ 0 w 2814440"/>
              <a:gd name="csY39" fmla="*/ 1591960 h 2799417"/>
              <a:gd name="csX40" fmla="*/ 88120 w 2814440"/>
              <a:gd name="csY40" fmla="*/ 1532415 h 2799417"/>
              <a:gd name="csX41" fmla="*/ 631120 w 2814440"/>
              <a:gd name="csY41" fmla="*/ 1379994 h 2799417"/>
              <a:gd name="csX42" fmla="*/ 745436 w 2814440"/>
              <a:gd name="csY42" fmla="*/ 1322836 h 2799417"/>
              <a:gd name="csX43" fmla="*/ 793068 w 2814440"/>
              <a:gd name="csY43" fmla="*/ 1265678 h 2799417"/>
              <a:gd name="csX44" fmla="*/ 774015 w 2814440"/>
              <a:gd name="csY44" fmla="*/ 1141836 h 2799417"/>
              <a:gd name="csX45" fmla="*/ 535857 w 2814440"/>
              <a:gd name="csY45" fmla="*/ 570256 h 2799417"/>
              <a:gd name="csX46" fmla="*/ 497757 w 2814440"/>
              <a:gd name="csY46" fmla="*/ 441650 h 2799417"/>
              <a:gd name="csX47" fmla="*/ 612068 w 2814440"/>
              <a:gd name="csY47" fmla="*/ 446414 h 2799417"/>
              <a:gd name="csX48" fmla="*/ 1107437 w 2814440"/>
              <a:gd name="csY48" fmla="*/ 675045 h 2799417"/>
              <a:gd name="csX49" fmla="*/ 1259858 w 2814440"/>
              <a:gd name="csY49" fmla="*/ 722677 h 2799417"/>
              <a:gd name="csX50" fmla="*/ 1345595 w 2814440"/>
              <a:gd name="csY50" fmla="*/ 646466 h 2799417"/>
              <a:gd name="csX51" fmla="*/ 1602806 w 2814440"/>
              <a:gd name="csY51" fmla="*/ 151097 h 2799417"/>
              <a:gd name="csX52" fmla="*/ 1695688 w 2814440"/>
              <a:gd name="csY52" fmla="*/ 12968 h 2799417"/>
              <a:gd name="csX0" fmla="*/ 1695688 w 2814440"/>
              <a:gd name="csY0" fmla="*/ 12968 h 2799417"/>
              <a:gd name="csX1" fmla="*/ 1826668 w 2814440"/>
              <a:gd name="csY1" fmla="*/ 60599 h 2799417"/>
              <a:gd name="csX2" fmla="*/ 1888596 w 2814440"/>
              <a:gd name="csY2" fmla="*/ 675045 h 2799417"/>
              <a:gd name="csX3" fmla="*/ 1926701 w 2814440"/>
              <a:gd name="csY3" fmla="*/ 770309 h 2799417"/>
              <a:gd name="csX4" fmla="*/ 1974333 w 2814440"/>
              <a:gd name="csY4" fmla="*/ 817940 h 2799417"/>
              <a:gd name="csX5" fmla="*/ 2193439 w 2814440"/>
              <a:gd name="csY5" fmla="*/ 875098 h 2799417"/>
              <a:gd name="csX6" fmla="*/ 2612597 w 2814440"/>
              <a:gd name="csY6" fmla="*/ 903677 h 2799417"/>
              <a:gd name="csX7" fmla="*/ 2710243 w 2814440"/>
              <a:gd name="csY7" fmla="*/ 925114 h 2799417"/>
              <a:gd name="csX8" fmla="*/ 2717387 w 2814440"/>
              <a:gd name="csY8" fmla="*/ 998941 h 2799417"/>
              <a:gd name="csX9" fmla="*/ 2612597 w 2814440"/>
              <a:gd name="csY9" fmla="*/ 1103730 h 2799417"/>
              <a:gd name="csX10" fmla="*/ 2260123 w 2814440"/>
              <a:gd name="csY10" fmla="*/ 1341889 h 2799417"/>
              <a:gd name="csX11" fmla="*/ 2174386 w 2814440"/>
              <a:gd name="csY11" fmla="*/ 1427625 h 2799417"/>
              <a:gd name="csX12" fmla="*/ 2164860 w 2814440"/>
              <a:gd name="csY12" fmla="*/ 1465731 h 2799417"/>
              <a:gd name="csX13" fmla="*/ 2326807 w 2814440"/>
              <a:gd name="csY13" fmla="*/ 1627678 h 2799417"/>
              <a:gd name="csX14" fmla="*/ 2736439 w 2814440"/>
              <a:gd name="csY14" fmla="*/ 1903942 h 2799417"/>
              <a:gd name="csX15" fmla="*/ 2793597 w 2814440"/>
              <a:gd name="csY15" fmla="*/ 1961100 h 2799417"/>
              <a:gd name="csX16" fmla="*/ 2812650 w 2814440"/>
              <a:gd name="csY16" fmla="*/ 2027784 h 2799417"/>
              <a:gd name="csX17" fmla="*/ 2765018 w 2814440"/>
              <a:gd name="csY17" fmla="*/ 2056363 h 2799417"/>
              <a:gd name="csX18" fmla="*/ 2555439 w 2814440"/>
              <a:gd name="csY18" fmla="*/ 2056363 h 2799417"/>
              <a:gd name="csX19" fmla="*/ 2183912 w 2814440"/>
              <a:gd name="csY19" fmla="*/ 2008732 h 2799417"/>
              <a:gd name="csX20" fmla="*/ 1964807 w 2814440"/>
              <a:gd name="csY20" fmla="*/ 2008732 h 2799417"/>
              <a:gd name="csX21" fmla="*/ 1907649 w 2814440"/>
              <a:gd name="csY21" fmla="*/ 2037311 h 2799417"/>
              <a:gd name="csX22" fmla="*/ 1879070 w 2814440"/>
              <a:gd name="csY22" fmla="*/ 2075416 h 2799417"/>
              <a:gd name="csX23" fmla="*/ 1879070 w 2814440"/>
              <a:gd name="csY23" fmla="*/ 2180206 h 2799417"/>
              <a:gd name="csX24" fmla="*/ 1964807 w 2814440"/>
              <a:gd name="csY24" fmla="*/ 2618417 h 2799417"/>
              <a:gd name="csX25" fmla="*/ 1955280 w 2814440"/>
              <a:gd name="csY25" fmla="*/ 2780364 h 2799417"/>
              <a:gd name="csX26" fmla="*/ 1888596 w 2814440"/>
              <a:gd name="csY26" fmla="*/ 2780364 h 2799417"/>
              <a:gd name="csX27" fmla="*/ 1850491 w 2814440"/>
              <a:gd name="csY27" fmla="*/ 2751785 h 2799417"/>
              <a:gd name="csX28" fmla="*/ 1431332 w 2814440"/>
              <a:gd name="csY28" fmla="*/ 2323101 h 2799417"/>
              <a:gd name="csX29" fmla="*/ 1317016 w 2814440"/>
              <a:gd name="csY29" fmla="*/ 2275469 h 2799417"/>
              <a:gd name="csX30" fmla="*/ 1116963 w 2814440"/>
              <a:gd name="csY30" fmla="*/ 2408837 h 2799417"/>
              <a:gd name="csX31" fmla="*/ 735910 w 2814440"/>
              <a:gd name="csY31" fmla="*/ 2761312 h 2799417"/>
              <a:gd name="csX32" fmla="*/ 640647 w 2814440"/>
              <a:gd name="csY32" fmla="*/ 2799417 h 2799417"/>
              <a:gd name="csX33" fmla="*/ 621594 w 2814440"/>
              <a:gd name="csY33" fmla="*/ 2780364 h 2799417"/>
              <a:gd name="csX34" fmla="*/ 621594 w 2814440"/>
              <a:gd name="csY34" fmla="*/ 2599364 h 2799417"/>
              <a:gd name="csX35" fmla="*/ 716857 w 2814440"/>
              <a:gd name="csY35" fmla="*/ 2151627 h 2799417"/>
              <a:gd name="csX36" fmla="*/ 707331 w 2814440"/>
              <a:gd name="csY36" fmla="*/ 1942047 h 2799417"/>
              <a:gd name="csX37" fmla="*/ 593015 w 2814440"/>
              <a:gd name="csY37" fmla="*/ 1865837 h 2799417"/>
              <a:gd name="csX38" fmla="*/ 50014 w 2814440"/>
              <a:gd name="csY38" fmla="*/ 1684836 h 2799417"/>
              <a:gd name="csX39" fmla="*/ 0 w 2814440"/>
              <a:gd name="csY39" fmla="*/ 1591960 h 2799417"/>
              <a:gd name="csX40" fmla="*/ 88120 w 2814440"/>
              <a:gd name="csY40" fmla="*/ 1532415 h 2799417"/>
              <a:gd name="csX41" fmla="*/ 631120 w 2814440"/>
              <a:gd name="csY41" fmla="*/ 1379994 h 2799417"/>
              <a:gd name="csX42" fmla="*/ 745436 w 2814440"/>
              <a:gd name="csY42" fmla="*/ 1322836 h 2799417"/>
              <a:gd name="csX43" fmla="*/ 793068 w 2814440"/>
              <a:gd name="csY43" fmla="*/ 1265678 h 2799417"/>
              <a:gd name="csX44" fmla="*/ 774015 w 2814440"/>
              <a:gd name="csY44" fmla="*/ 1141836 h 2799417"/>
              <a:gd name="csX45" fmla="*/ 535857 w 2814440"/>
              <a:gd name="csY45" fmla="*/ 570256 h 2799417"/>
              <a:gd name="csX46" fmla="*/ 497757 w 2814440"/>
              <a:gd name="csY46" fmla="*/ 441650 h 2799417"/>
              <a:gd name="csX47" fmla="*/ 612068 w 2814440"/>
              <a:gd name="csY47" fmla="*/ 446414 h 2799417"/>
              <a:gd name="csX48" fmla="*/ 1107437 w 2814440"/>
              <a:gd name="csY48" fmla="*/ 675045 h 2799417"/>
              <a:gd name="csX49" fmla="*/ 1259858 w 2814440"/>
              <a:gd name="csY49" fmla="*/ 722677 h 2799417"/>
              <a:gd name="csX50" fmla="*/ 1345595 w 2814440"/>
              <a:gd name="csY50" fmla="*/ 646466 h 2799417"/>
              <a:gd name="csX51" fmla="*/ 1602806 w 2814440"/>
              <a:gd name="csY51" fmla="*/ 151097 h 2799417"/>
              <a:gd name="csX52" fmla="*/ 1695688 w 2814440"/>
              <a:gd name="csY52" fmla="*/ 12968 h 2799417"/>
              <a:gd name="csX0" fmla="*/ 1695688 w 2814440"/>
              <a:gd name="csY0" fmla="*/ 12968 h 2799417"/>
              <a:gd name="csX1" fmla="*/ 1826668 w 2814440"/>
              <a:gd name="csY1" fmla="*/ 60599 h 2799417"/>
              <a:gd name="csX2" fmla="*/ 1888596 w 2814440"/>
              <a:gd name="csY2" fmla="*/ 675045 h 2799417"/>
              <a:gd name="csX3" fmla="*/ 1926701 w 2814440"/>
              <a:gd name="csY3" fmla="*/ 770309 h 2799417"/>
              <a:gd name="csX4" fmla="*/ 1974333 w 2814440"/>
              <a:gd name="csY4" fmla="*/ 817940 h 2799417"/>
              <a:gd name="csX5" fmla="*/ 2193439 w 2814440"/>
              <a:gd name="csY5" fmla="*/ 875098 h 2799417"/>
              <a:gd name="csX6" fmla="*/ 2612597 w 2814440"/>
              <a:gd name="csY6" fmla="*/ 903677 h 2799417"/>
              <a:gd name="csX7" fmla="*/ 2710243 w 2814440"/>
              <a:gd name="csY7" fmla="*/ 925114 h 2799417"/>
              <a:gd name="csX8" fmla="*/ 2717387 w 2814440"/>
              <a:gd name="csY8" fmla="*/ 998941 h 2799417"/>
              <a:gd name="csX9" fmla="*/ 2612597 w 2814440"/>
              <a:gd name="csY9" fmla="*/ 1103730 h 2799417"/>
              <a:gd name="csX10" fmla="*/ 2260123 w 2814440"/>
              <a:gd name="csY10" fmla="*/ 1341889 h 2799417"/>
              <a:gd name="csX11" fmla="*/ 2174386 w 2814440"/>
              <a:gd name="csY11" fmla="*/ 1427625 h 2799417"/>
              <a:gd name="csX12" fmla="*/ 2164860 w 2814440"/>
              <a:gd name="csY12" fmla="*/ 1465731 h 2799417"/>
              <a:gd name="csX13" fmla="*/ 2326807 w 2814440"/>
              <a:gd name="csY13" fmla="*/ 1627678 h 2799417"/>
              <a:gd name="csX14" fmla="*/ 2736439 w 2814440"/>
              <a:gd name="csY14" fmla="*/ 1903942 h 2799417"/>
              <a:gd name="csX15" fmla="*/ 2793597 w 2814440"/>
              <a:gd name="csY15" fmla="*/ 1961100 h 2799417"/>
              <a:gd name="csX16" fmla="*/ 2812650 w 2814440"/>
              <a:gd name="csY16" fmla="*/ 2027784 h 2799417"/>
              <a:gd name="csX17" fmla="*/ 2765018 w 2814440"/>
              <a:gd name="csY17" fmla="*/ 2056363 h 2799417"/>
              <a:gd name="csX18" fmla="*/ 2555439 w 2814440"/>
              <a:gd name="csY18" fmla="*/ 2056363 h 2799417"/>
              <a:gd name="csX19" fmla="*/ 2183912 w 2814440"/>
              <a:gd name="csY19" fmla="*/ 2008732 h 2799417"/>
              <a:gd name="csX20" fmla="*/ 1964807 w 2814440"/>
              <a:gd name="csY20" fmla="*/ 2008732 h 2799417"/>
              <a:gd name="csX21" fmla="*/ 1907649 w 2814440"/>
              <a:gd name="csY21" fmla="*/ 2037311 h 2799417"/>
              <a:gd name="csX22" fmla="*/ 1879070 w 2814440"/>
              <a:gd name="csY22" fmla="*/ 2075416 h 2799417"/>
              <a:gd name="csX23" fmla="*/ 1879070 w 2814440"/>
              <a:gd name="csY23" fmla="*/ 2180206 h 2799417"/>
              <a:gd name="csX24" fmla="*/ 1964807 w 2814440"/>
              <a:gd name="csY24" fmla="*/ 2618417 h 2799417"/>
              <a:gd name="csX25" fmla="*/ 1955280 w 2814440"/>
              <a:gd name="csY25" fmla="*/ 2780364 h 2799417"/>
              <a:gd name="csX26" fmla="*/ 1888596 w 2814440"/>
              <a:gd name="csY26" fmla="*/ 2780364 h 2799417"/>
              <a:gd name="csX27" fmla="*/ 1850491 w 2814440"/>
              <a:gd name="csY27" fmla="*/ 2751785 h 2799417"/>
              <a:gd name="csX28" fmla="*/ 1431332 w 2814440"/>
              <a:gd name="csY28" fmla="*/ 2323101 h 2799417"/>
              <a:gd name="csX29" fmla="*/ 1317016 w 2814440"/>
              <a:gd name="csY29" fmla="*/ 2275469 h 2799417"/>
              <a:gd name="csX30" fmla="*/ 1116963 w 2814440"/>
              <a:gd name="csY30" fmla="*/ 2408837 h 2799417"/>
              <a:gd name="csX31" fmla="*/ 735910 w 2814440"/>
              <a:gd name="csY31" fmla="*/ 2761312 h 2799417"/>
              <a:gd name="csX32" fmla="*/ 640647 w 2814440"/>
              <a:gd name="csY32" fmla="*/ 2799417 h 2799417"/>
              <a:gd name="csX33" fmla="*/ 621594 w 2814440"/>
              <a:gd name="csY33" fmla="*/ 2780364 h 2799417"/>
              <a:gd name="csX34" fmla="*/ 621594 w 2814440"/>
              <a:gd name="csY34" fmla="*/ 2599364 h 2799417"/>
              <a:gd name="csX35" fmla="*/ 716857 w 2814440"/>
              <a:gd name="csY35" fmla="*/ 2151627 h 2799417"/>
              <a:gd name="csX36" fmla="*/ 707331 w 2814440"/>
              <a:gd name="csY36" fmla="*/ 1942047 h 2799417"/>
              <a:gd name="csX37" fmla="*/ 593015 w 2814440"/>
              <a:gd name="csY37" fmla="*/ 1865837 h 2799417"/>
              <a:gd name="csX38" fmla="*/ 50014 w 2814440"/>
              <a:gd name="csY38" fmla="*/ 1684836 h 2799417"/>
              <a:gd name="csX39" fmla="*/ 0 w 2814440"/>
              <a:gd name="csY39" fmla="*/ 1591960 h 2799417"/>
              <a:gd name="csX40" fmla="*/ 88120 w 2814440"/>
              <a:gd name="csY40" fmla="*/ 1532415 h 2799417"/>
              <a:gd name="csX41" fmla="*/ 631120 w 2814440"/>
              <a:gd name="csY41" fmla="*/ 1379994 h 2799417"/>
              <a:gd name="csX42" fmla="*/ 745436 w 2814440"/>
              <a:gd name="csY42" fmla="*/ 1322836 h 2799417"/>
              <a:gd name="csX43" fmla="*/ 793068 w 2814440"/>
              <a:gd name="csY43" fmla="*/ 1265678 h 2799417"/>
              <a:gd name="csX44" fmla="*/ 774015 w 2814440"/>
              <a:gd name="csY44" fmla="*/ 1141836 h 2799417"/>
              <a:gd name="csX45" fmla="*/ 535857 w 2814440"/>
              <a:gd name="csY45" fmla="*/ 570256 h 2799417"/>
              <a:gd name="csX46" fmla="*/ 497757 w 2814440"/>
              <a:gd name="csY46" fmla="*/ 441650 h 2799417"/>
              <a:gd name="csX47" fmla="*/ 612068 w 2814440"/>
              <a:gd name="csY47" fmla="*/ 446414 h 2799417"/>
              <a:gd name="csX48" fmla="*/ 1107437 w 2814440"/>
              <a:gd name="csY48" fmla="*/ 675045 h 2799417"/>
              <a:gd name="csX49" fmla="*/ 1259858 w 2814440"/>
              <a:gd name="csY49" fmla="*/ 722677 h 2799417"/>
              <a:gd name="csX50" fmla="*/ 1345595 w 2814440"/>
              <a:gd name="csY50" fmla="*/ 646466 h 2799417"/>
              <a:gd name="csX51" fmla="*/ 1602806 w 2814440"/>
              <a:gd name="csY51" fmla="*/ 151097 h 2799417"/>
              <a:gd name="csX52" fmla="*/ 1695688 w 2814440"/>
              <a:gd name="csY52" fmla="*/ 12968 h 2799417"/>
              <a:gd name="csX0" fmla="*/ 1712357 w 2814440"/>
              <a:gd name="csY0" fmla="*/ 10364 h 2823007"/>
              <a:gd name="csX1" fmla="*/ 1826668 w 2814440"/>
              <a:gd name="csY1" fmla="*/ 84189 h 2823007"/>
              <a:gd name="csX2" fmla="*/ 1888596 w 2814440"/>
              <a:gd name="csY2" fmla="*/ 698635 h 2823007"/>
              <a:gd name="csX3" fmla="*/ 1926701 w 2814440"/>
              <a:gd name="csY3" fmla="*/ 793899 h 2823007"/>
              <a:gd name="csX4" fmla="*/ 1974333 w 2814440"/>
              <a:gd name="csY4" fmla="*/ 841530 h 2823007"/>
              <a:gd name="csX5" fmla="*/ 2193439 w 2814440"/>
              <a:gd name="csY5" fmla="*/ 898688 h 2823007"/>
              <a:gd name="csX6" fmla="*/ 2612597 w 2814440"/>
              <a:gd name="csY6" fmla="*/ 927267 h 2823007"/>
              <a:gd name="csX7" fmla="*/ 2710243 w 2814440"/>
              <a:gd name="csY7" fmla="*/ 948704 h 2823007"/>
              <a:gd name="csX8" fmla="*/ 2717387 w 2814440"/>
              <a:gd name="csY8" fmla="*/ 1022531 h 2823007"/>
              <a:gd name="csX9" fmla="*/ 2612597 w 2814440"/>
              <a:gd name="csY9" fmla="*/ 1127320 h 2823007"/>
              <a:gd name="csX10" fmla="*/ 2260123 w 2814440"/>
              <a:gd name="csY10" fmla="*/ 1365479 h 2823007"/>
              <a:gd name="csX11" fmla="*/ 2174386 w 2814440"/>
              <a:gd name="csY11" fmla="*/ 1451215 h 2823007"/>
              <a:gd name="csX12" fmla="*/ 2164860 w 2814440"/>
              <a:gd name="csY12" fmla="*/ 1489321 h 2823007"/>
              <a:gd name="csX13" fmla="*/ 2326807 w 2814440"/>
              <a:gd name="csY13" fmla="*/ 1651268 h 2823007"/>
              <a:gd name="csX14" fmla="*/ 2736439 w 2814440"/>
              <a:gd name="csY14" fmla="*/ 1927532 h 2823007"/>
              <a:gd name="csX15" fmla="*/ 2793597 w 2814440"/>
              <a:gd name="csY15" fmla="*/ 1984690 h 2823007"/>
              <a:gd name="csX16" fmla="*/ 2812650 w 2814440"/>
              <a:gd name="csY16" fmla="*/ 2051374 h 2823007"/>
              <a:gd name="csX17" fmla="*/ 2765018 w 2814440"/>
              <a:gd name="csY17" fmla="*/ 2079953 h 2823007"/>
              <a:gd name="csX18" fmla="*/ 2555439 w 2814440"/>
              <a:gd name="csY18" fmla="*/ 2079953 h 2823007"/>
              <a:gd name="csX19" fmla="*/ 2183912 w 2814440"/>
              <a:gd name="csY19" fmla="*/ 2032322 h 2823007"/>
              <a:gd name="csX20" fmla="*/ 1964807 w 2814440"/>
              <a:gd name="csY20" fmla="*/ 2032322 h 2823007"/>
              <a:gd name="csX21" fmla="*/ 1907649 w 2814440"/>
              <a:gd name="csY21" fmla="*/ 2060901 h 2823007"/>
              <a:gd name="csX22" fmla="*/ 1879070 w 2814440"/>
              <a:gd name="csY22" fmla="*/ 2099006 h 2823007"/>
              <a:gd name="csX23" fmla="*/ 1879070 w 2814440"/>
              <a:gd name="csY23" fmla="*/ 2203796 h 2823007"/>
              <a:gd name="csX24" fmla="*/ 1964807 w 2814440"/>
              <a:gd name="csY24" fmla="*/ 2642007 h 2823007"/>
              <a:gd name="csX25" fmla="*/ 1955280 w 2814440"/>
              <a:gd name="csY25" fmla="*/ 2803954 h 2823007"/>
              <a:gd name="csX26" fmla="*/ 1888596 w 2814440"/>
              <a:gd name="csY26" fmla="*/ 2803954 h 2823007"/>
              <a:gd name="csX27" fmla="*/ 1850491 w 2814440"/>
              <a:gd name="csY27" fmla="*/ 2775375 h 2823007"/>
              <a:gd name="csX28" fmla="*/ 1431332 w 2814440"/>
              <a:gd name="csY28" fmla="*/ 2346691 h 2823007"/>
              <a:gd name="csX29" fmla="*/ 1317016 w 2814440"/>
              <a:gd name="csY29" fmla="*/ 2299059 h 2823007"/>
              <a:gd name="csX30" fmla="*/ 1116963 w 2814440"/>
              <a:gd name="csY30" fmla="*/ 2432427 h 2823007"/>
              <a:gd name="csX31" fmla="*/ 735910 w 2814440"/>
              <a:gd name="csY31" fmla="*/ 2784902 h 2823007"/>
              <a:gd name="csX32" fmla="*/ 640647 w 2814440"/>
              <a:gd name="csY32" fmla="*/ 2823007 h 2823007"/>
              <a:gd name="csX33" fmla="*/ 621594 w 2814440"/>
              <a:gd name="csY33" fmla="*/ 2803954 h 2823007"/>
              <a:gd name="csX34" fmla="*/ 621594 w 2814440"/>
              <a:gd name="csY34" fmla="*/ 2622954 h 2823007"/>
              <a:gd name="csX35" fmla="*/ 716857 w 2814440"/>
              <a:gd name="csY35" fmla="*/ 2175217 h 2823007"/>
              <a:gd name="csX36" fmla="*/ 707331 w 2814440"/>
              <a:gd name="csY36" fmla="*/ 1965637 h 2823007"/>
              <a:gd name="csX37" fmla="*/ 593015 w 2814440"/>
              <a:gd name="csY37" fmla="*/ 1889427 h 2823007"/>
              <a:gd name="csX38" fmla="*/ 50014 w 2814440"/>
              <a:gd name="csY38" fmla="*/ 1708426 h 2823007"/>
              <a:gd name="csX39" fmla="*/ 0 w 2814440"/>
              <a:gd name="csY39" fmla="*/ 1615550 h 2823007"/>
              <a:gd name="csX40" fmla="*/ 88120 w 2814440"/>
              <a:gd name="csY40" fmla="*/ 1556005 h 2823007"/>
              <a:gd name="csX41" fmla="*/ 631120 w 2814440"/>
              <a:gd name="csY41" fmla="*/ 1403584 h 2823007"/>
              <a:gd name="csX42" fmla="*/ 745436 w 2814440"/>
              <a:gd name="csY42" fmla="*/ 1346426 h 2823007"/>
              <a:gd name="csX43" fmla="*/ 793068 w 2814440"/>
              <a:gd name="csY43" fmla="*/ 1289268 h 2823007"/>
              <a:gd name="csX44" fmla="*/ 774015 w 2814440"/>
              <a:gd name="csY44" fmla="*/ 1165426 h 2823007"/>
              <a:gd name="csX45" fmla="*/ 535857 w 2814440"/>
              <a:gd name="csY45" fmla="*/ 593846 h 2823007"/>
              <a:gd name="csX46" fmla="*/ 497757 w 2814440"/>
              <a:gd name="csY46" fmla="*/ 465240 h 2823007"/>
              <a:gd name="csX47" fmla="*/ 612068 w 2814440"/>
              <a:gd name="csY47" fmla="*/ 470004 h 2823007"/>
              <a:gd name="csX48" fmla="*/ 1107437 w 2814440"/>
              <a:gd name="csY48" fmla="*/ 698635 h 2823007"/>
              <a:gd name="csX49" fmla="*/ 1259858 w 2814440"/>
              <a:gd name="csY49" fmla="*/ 746267 h 2823007"/>
              <a:gd name="csX50" fmla="*/ 1345595 w 2814440"/>
              <a:gd name="csY50" fmla="*/ 670056 h 2823007"/>
              <a:gd name="csX51" fmla="*/ 1602806 w 2814440"/>
              <a:gd name="csY51" fmla="*/ 174687 h 2823007"/>
              <a:gd name="csX52" fmla="*/ 1712357 w 2814440"/>
              <a:gd name="csY52" fmla="*/ 10364 h 2823007"/>
              <a:gd name="csX0" fmla="*/ 1712357 w 2814440"/>
              <a:gd name="csY0" fmla="*/ 8895 h 2821538"/>
              <a:gd name="csX1" fmla="*/ 1805237 w 2814440"/>
              <a:gd name="csY1" fmla="*/ 104151 h 2821538"/>
              <a:gd name="csX2" fmla="*/ 1888596 w 2814440"/>
              <a:gd name="csY2" fmla="*/ 697166 h 2821538"/>
              <a:gd name="csX3" fmla="*/ 1926701 w 2814440"/>
              <a:gd name="csY3" fmla="*/ 792430 h 2821538"/>
              <a:gd name="csX4" fmla="*/ 1974333 w 2814440"/>
              <a:gd name="csY4" fmla="*/ 840061 h 2821538"/>
              <a:gd name="csX5" fmla="*/ 2193439 w 2814440"/>
              <a:gd name="csY5" fmla="*/ 897219 h 2821538"/>
              <a:gd name="csX6" fmla="*/ 2612597 w 2814440"/>
              <a:gd name="csY6" fmla="*/ 925798 h 2821538"/>
              <a:gd name="csX7" fmla="*/ 2710243 w 2814440"/>
              <a:gd name="csY7" fmla="*/ 947235 h 2821538"/>
              <a:gd name="csX8" fmla="*/ 2717387 w 2814440"/>
              <a:gd name="csY8" fmla="*/ 1021062 h 2821538"/>
              <a:gd name="csX9" fmla="*/ 2612597 w 2814440"/>
              <a:gd name="csY9" fmla="*/ 1125851 h 2821538"/>
              <a:gd name="csX10" fmla="*/ 2260123 w 2814440"/>
              <a:gd name="csY10" fmla="*/ 1364010 h 2821538"/>
              <a:gd name="csX11" fmla="*/ 2174386 w 2814440"/>
              <a:gd name="csY11" fmla="*/ 1449746 h 2821538"/>
              <a:gd name="csX12" fmla="*/ 2164860 w 2814440"/>
              <a:gd name="csY12" fmla="*/ 1487852 h 2821538"/>
              <a:gd name="csX13" fmla="*/ 2326807 w 2814440"/>
              <a:gd name="csY13" fmla="*/ 1649799 h 2821538"/>
              <a:gd name="csX14" fmla="*/ 2736439 w 2814440"/>
              <a:gd name="csY14" fmla="*/ 1926063 h 2821538"/>
              <a:gd name="csX15" fmla="*/ 2793597 w 2814440"/>
              <a:gd name="csY15" fmla="*/ 1983221 h 2821538"/>
              <a:gd name="csX16" fmla="*/ 2812650 w 2814440"/>
              <a:gd name="csY16" fmla="*/ 2049905 h 2821538"/>
              <a:gd name="csX17" fmla="*/ 2765018 w 2814440"/>
              <a:gd name="csY17" fmla="*/ 2078484 h 2821538"/>
              <a:gd name="csX18" fmla="*/ 2555439 w 2814440"/>
              <a:gd name="csY18" fmla="*/ 2078484 h 2821538"/>
              <a:gd name="csX19" fmla="*/ 2183912 w 2814440"/>
              <a:gd name="csY19" fmla="*/ 2030853 h 2821538"/>
              <a:gd name="csX20" fmla="*/ 1964807 w 2814440"/>
              <a:gd name="csY20" fmla="*/ 2030853 h 2821538"/>
              <a:gd name="csX21" fmla="*/ 1907649 w 2814440"/>
              <a:gd name="csY21" fmla="*/ 2059432 h 2821538"/>
              <a:gd name="csX22" fmla="*/ 1879070 w 2814440"/>
              <a:gd name="csY22" fmla="*/ 2097537 h 2821538"/>
              <a:gd name="csX23" fmla="*/ 1879070 w 2814440"/>
              <a:gd name="csY23" fmla="*/ 2202327 h 2821538"/>
              <a:gd name="csX24" fmla="*/ 1964807 w 2814440"/>
              <a:gd name="csY24" fmla="*/ 2640538 h 2821538"/>
              <a:gd name="csX25" fmla="*/ 1955280 w 2814440"/>
              <a:gd name="csY25" fmla="*/ 2802485 h 2821538"/>
              <a:gd name="csX26" fmla="*/ 1888596 w 2814440"/>
              <a:gd name="csY26" fmla="*/ 2802485 h 2821538"/>
              <a:gd name="csX27" fmla="*/ 1850491 w 2814440"/>
              <a:gd name="csY27" fmla="*/ 2773906 h 2821538"/>
              <a:gd name="csX28" fmla="*/ 1431332 w 2814440"/>
              <a:gd name="csY28" fmla="*/ 2345222 h 2821538"/>
              <a:gd name="csX29" fmla="*/ 1317016 w 2814440"/>
              <a:gd name="csY29" fmla="*/ 2297590 h 2821538"/>
              <a:gd name="csX30" fmla="*/ 1116963 w 2814440"/>
              <a:gd name="csY30" fmla="*/ 2430958 h 2821538"/>
              <a:gd name="csX31" fmla="*/ 735910 w 2814440"/>
              <a:gd name="csY31" fmla="*/ 2783433 h 2821538"/>
              <a:gd name="csX32" fmla="*/ 640647 w 2814440"/>
              <a:gd name="csY32" fmla="*/ 2821538 h 2821538"/>
              <a:gd name="csX33" fmla="*/ 621594 w 2814440"/>
              <a:gd name="csY33" fmla="*/ 2802485 h 2821538"/>
              <a:gd name="csX34" fmla="*/ 621594 w 2814440"/>
              <a:gd name="csY34" fmla="*/ 2621485 h 2821538"/>
              <a:gd name="csX35" fmla="*/ 716857 w 2814440"/>
              <a:gd name="csY35" fmla="*/ 2173748 h 2821538"/>
              <a:gd name="csX36" fmla="*/ 707331 w 2814440"/>
              <a:gd name="csY36" fmla="*/ 1964168 h 2821538"/>
              <a:gd name="csX37" fmla="*/ 593015 w 2814440"/>
              <a:gd name="csY37" fmla="*/ 1887958 h 2821538"/>
              <a:gd name="csX38" fmla="*/ 50014 w 2814440"/>
              <a:gd name="csY38" fmla="*/ 1706957 h 2821538"/>
              <a:gd name="csX39" fmla="*/ 0 w 2814440"/>
              <a:gd name="csY39" fmla="*/ 1614081 h 2821538"/>
              <a:gd name="csX40" fmla="*/ 88120 w 2814440"/>
              <a:gd name="csY40" fmla="*/ 1554536 h 2821538"/>
              <a:gd name="csX41" fmla="*/ 631120 w 2814440"/>
              <a:gd name="csY41" fmla="*/ 1402115 h 2821538"/>
              <a:gd name="csX42" fmla="*/ 745436 w 2814440"/>
              <a:gd name="csY42" fmla="*/ 1344957 h 2821538"/>
              <a:gd name="csX43" fmla="*/ 793068 w 2814440"/>
              <a:gd name="csY43" fmla="*/ 1287799 h 2821538"/>
              <a:gd name="csX44" fmla="*/ 774015 w 2814440"/>
              <a:gd name="csY44" fmla="*/ 1163957 h 2821538"/>
              <a:gd name="csX45" fmla="*/ 535857 w 2814440"/>
              <a:gd name="csY45" fmla="*/ 592377 h 2821538"/>
              <a:gd name="csX46" fmla="*/ 497757 w 2814440"/>
              <a:gd name="csY46" fmla="*/ 463771 h 2821538"/>
              <a:gd name="csX47" fmla="*/ 612068 w 2814440"/>
              <a:gd name="csY47" fmla="*/ 468535 h 2821538"/>
              <a:gd name="csX48" fmla="*/ 1107437 w 2814440"/>
              <a:gd name="csY48" fmla="*/ 697166 h 2821538"/>
              <a:gd name="csX49" fmla="*/ 1259858 w 2814440"/>
              <a:gd name="csY49" fmla="*/ 744798 h 2821538"/>
              <a:gd name="csX50" fmla="*/ 1345595 w 2814440"/>
              <a:gd name="csY50" fmla="*/ 668587 h 2821538"/>
              <a:gd name="csX51" fmla="*/ 1602806 w 2814440"/>
              <a:gd name="csY51" fmla="*/ 173218 h 2821538"/>
              <a:gd name="csX52" fmla="*/ 1712357 w 2814440"/>
              <a:gd name="csY52" fmla="*/ 8895 h 2821538"/>
              <a:gd name="csX0" fmla="*/ 1712357 w 2814440"/>
              <a:gd name="csY0" fmla="*/ 10256 h 2822899"/>
              <a:gd name="csX1" fmla="*/ 1805237 w 2814440"/>
              <a:gd name="csY1" fmla="*/ 105512 h 2822899"/>
              <a:gd name="csX2" fmla="*/ 1888596 w 2814440"/>
              <a:gd name="csY2" fmla="*/ 698527 h 2822899"/>
              <a:gd name="csX3" fmla="*/ 1926701 w 2814440"/>
              <a:gd name="csY3" fmla="*/ 793791 h 2822899"/>
              <a:gd name="csX4" fmla="*/ 1974333 w 2814440"/>
              <a:gd name="csY4" fmla="*/ 841422 h 2822899"/>
              <a:gd name="csX5" fmla="*/ 2193439 w 2814440"/>
              <a:gd name="csY5" fmla="*/ 898580 h 2822899"/>
              <a:gd name="csX6" fmla="*/ 2612597 w 2814440"/>
              <a:gd name="csY6" fmla="*/ 927159 h 2822899"/>
              <a:gd name="csX7" fmla="*/ 2710243 w 2814440"/>
              <a:gd name="csY7" fmla="*/ 948596 h 2822899"/>
              <a:gd name="csX8" fmla="*/ 2717387 w 2814440"/>
              <a:gd name="csY8" fmla="*/ 1022423 h 2822899"/>
              <a:gd name="csX9" fmla="*/ 2612597 w 2814440"/>
              <a:gd name="csY9" fmla="*/ 1127212 h 2822899"/>
              <a:gd name="csX10" fmla="*/ 2260123 w 2814440"/>
              <a:gd name="csY10" fmla="*/ 1365371 h 2822899"/>
              <a:gd name="csX11" fmla="*/ 2174386 w 2814440"/>
              <a:gd name="csY11" fmla="*/ 1451107 h 2822899"/>
              <a:gd name="csX12" fmla="*/ 2164860 w 2814440"/>
              <a:gd name="csY12" fmla="*/ 1489213 h 2822899"/>
              <a:gd name="csX13" fmla="*/ 2326807 w 2814440"/>
              <a:gd name="csY13" fmla="*/ 1651160 h 2822899"/>
              <a:gd name="csX14" fmla="*/ 2736439 w 2814440"/>
              <a:gd name="csY14" fmla="*/ 1927424 h 2822899"/>
              <a:gd name="csX15" fmla="*/ 2793597 w 2814440"/>
              <a:gd name="csY15" fmla="*/ 1984582 h 2822899"/>
              <a:gd name="csX16" fmla="*/ 2812650 w 2814440"/>
              <a:gd name="csY16" fmla="*/ 2051266 h 2822899"/>
              <a:gd name="csX17" fmla="*/ 2765018 w 2814440"/>
              <a:gd name="csY17" fmla="*/ 2079845 h 2822899"/>
              <a:gd name="csX18" fmla="*/ 2555439 w 2814440"/>
              <a:gd name="csY18" fmla="*/ 2079845 h 2822899"/>
              <a:gd name="csX19" fmla="*/ 2183912 w 2814440"/>
              <a:gd name="csY19" fmla="*/ 2032214 h 2822899"/>
              <a:gd name="csX20" fmla="*/ 1964807 w 2814440"/>
              <a:gd name="csY20" fmla="*/ 2032214 h 2822899"/>
              <a:gd name="csX21" fmla="*/ 1907649 w 2814440"/>
              <a:gd name="csY21" fmla="*/ 2060793 h 2822899"/>
              <a:gd name="csX22" fmla="*/ 1879070 w 2814440"/>
              <a:gd name="csY22" fmla="*/ 2098898 h 2822899"/>
              <a:gd name="csX23" fmla="*/ 1879070 w 2814440"/>
              <a:gd name="csY23" fmla="*/ 2203688 h 2822899"/>
              <a:gd name="csX24" fmla="*/ 1964807 w 2814440"/>
              <a:gd name="csY24" fmla="*/ 2641899 h 2822899"/>
              <a:gd name="csX25" fmla="*/ 1955280 w 2814440"/>
              <a:gd name="csY25" fmla="*/ 2803846 h 2822899"/>
              <a:gd name="csX26" fmla="*/ 1888596 w 2814440"/>
              <a:gd name="csY26" fmla="*/ 2803846 h 2822899"/>
              <a:gd name="csX27" fmla="*/ 1850491 w 2814440"/>
              <a:gd name="csY27" fmla="*/ 2775267 h 2822899"/>
              <a:gd name="csX28" fmla="*/ 1431332 w 2814440"/>
              <a:gd name="csY28" fmla="*/ 2346583 h 2822899"/>
              <a:gd name="csX29" fmla="*/ 1317016 w 2814440"/>
              <a:gd name="csY29" fmla="*/ 2298951 h 2822899"/>
              <a:gd name="csX30" fmla="*/ 1116963 w 2814440"/>
              <a:gd name="csY30" fmla="*/ 2432319 h 2822899"/>
              <a:gd name="csX31" fmla="*/ 735910 w 2814440"/>
              <a:gd name="csY31" fmla="*/ 2784794 h 2822899"/>
              <a:gd name="csX32" fmla="*/ 640647 w 2814440"/>
              <a:gd name="csY32" fmla="*/ 2822899 h 2822899"/>
              <a:gd name="csX33" fmla="*/ 621594 w 2814440"/>
              <a:gd name="csY33" fmla="*/ 2803846 h 2822899"/>
              <a:gd name="csX34" fmla="*/ 621594 w 2814440"/>
              <a:gd name="csY34" fmla="*/ 2622846 h 2822899"/>
              <a:gd name="csX35" fmla="*/ 716857 w 2814440"/>
              <a:gd name="csY35" fmla="*/ 2175109 h 2822899"/>
              <a:gd name="csX36" fmla="*/ 707331 w 2814440"/>
              <a:gd name="csY36" fmla="*/ 1965529 h 2822899"/>
              <a:gd name="csX37" fmla="*/ 593015 w 2814440"/>
              <a:gd name="csY37" fmla="*/ 1889319 h 2822899"/>
              <a:gd name="csX38" fmla="*/ 50014 w 2814440"/>
              <a:gd name="csY38" fmla="*/ 1708318 h 2822899"/>
              <a:gd name="csX39" fmla="*/ 0 w 2814440"/>
              <a:gd name="csY39" fmla="*/ 1615442 h 2822899"/>
              <a:gd name="csX40" fmla="*/ 88120 w 2814440"/>
              <a:gd name="csY40" fmla="*/ 1555897 h 2822899"/>
              <a:gd name="csX41" fmla="*/ 631120 w 2814440"/>
              <a:gd name="csY41" fmla="*/ 1403476 h 2822899"/>
              <a:gd name="csX42" fmla="*/ 745436 w 2814440"/>
              <a:gd name="csY42" fmla="*/ 1346318 h 2822899"/>
              <a:gd name="csX43" fmla="*/ 793068 w 2814440"/>
              <a:gd name="csY43" fmla="*/ 1289160 h 2822899"/>
              <a:gd name="csX44" fmla="*/ 774015 w 2814440"/>
              <a:gd name="csY44" fmla="*/ 1165318 h 2822899"/>
              <a:gd name="csX45" fmla="*/ 535857 w 2814440"/>
              <a:gd name="csY45" fmla="*/ 593738 h 2822899"/>
              <a:gd name="csX46" fmla="*/ 497757 w 2814440"/>
              <a:gd name="csY46" fmla="*/ 465132 h 2822899"/>
              <a:gd name="csX47" fmla="*/ 612068 w 2814440"/>
              <a:gd name="csY47" fmla="*/ 469896 h 2822899"/>
              <a:gd name="csX48" fmla="*/ 1107437 w 2814440"/>
              <a:gd name="csY48" fmla="*/ 698527 h 2822899"/>
              <a:gd name="csX49" fmla="*/ 1259858 w 2814440"/>
              <a:gd name="csY49" fmla="*/ 746159 h 2822899"/>
              <a:gd name="csX50" fmla="*/ 1345595 w 2814440"/>
              <a:gd name="csY50" fmla="*/ 669948 h 2822899"/>
              <a:gd name="csX51" fmla="*/ 1602806 w 2814440"/>
              <a:gd name="csY51" fmla="*/ 174579 h 2822899"/>
              <a:gd name="csX52" fmla="*/ 1712357 w 2814440"/>
              <a:gd name="csY52" fmla="*/ 10256 h 2822899"/>
              <a:gd name="csX0" fmla="*/ 1712357 w 2814440"/>
              <a:gd name="csY0" fmla="*/ 11184 h 2823827"/>
              <a:gd name="csX1" fmla="*/ 1805237 w 2814440"/>
              <a:gd name="csY1" fmla="*/ 106440 h 2823827"/>
              <a:gd name="csX2" fmla="*/ 1888596 w 2814440"/>
              <a:gd name="csY2" fmla="*/ 699455 h 2823827"/>
              <a:gd name="csX3" fmla="*/ 1926701 w 2814440"/>
              <a:gd name="csY3" fmla="*/ 794719 h 2823827"/>
              <a:gd name="csX4" fmla="*/ 1974333 w 2814440"/>
              <a:gd name="csY4" fmla="*/ 842350 h 2823827"/>
              <a:gd name="csX5" fmla="*/ 2193439 w 2814440"/>
              <a:gd name="csY5" fmla="*/ 899508 h 2823827"/>
              <a:gd name="csX6" fmla="*/ 2612597 w 2814440"/>
              <a:gd name="csY6" fmla="*/ 928087 h 2823827"/>
              <a:gd name="csX7" fmla="*/ 2710243 w 2814440"/>
              <a:gd name="csY7" fmla="*/ 949524 h 2823827"/>
              <a:gd name="csX8" fmla="*/ 2717387 w 2814440"/>
              <a:gd name="csY8" fmla="*/ 1023351 h 2823827"/>
              <a:gd name="csX9" fmla="*/ 2612597 w 2814440"/>
              <a:gd name="csY9" fmla="*/ 1128140 h 2823827"/>
              <a:gd name="csX10" fmla="*/ 2260123 w 2814440"/>
              <a:gd name="csY10" fmla="*/ 1366299 h 2823827"/>
              <a:gd name="csX11" fmla="*/ 2174386 w 2814440"/>
              <a:gd name="csY11" fmla="*/ 1452035 h 2823827"/>
              <a:gd name="csX12" fmla="*/ 2164860 w 2814440"/>
              <a:gd name="csY12" fmla="*/ 1490141 h 2823827"/>
              <a:gd name="csX13" fmla="*/ 2326807 w 2814440"/>
              <a:gd name="csY13" fmla="*/ 1652088 h 2823827"/>
              <a:gd name="csX14" fmla="*/ 2736439 w 2814440"/>
              <a:gd name="csY14" fmla="*/ 1928352 h 2823827"/>
              <a:gd name="csX15" fmla="*/ 2793597 w 2814440"/>
              <a:gd name="csY15" fmla="*/ 1985510 h 2823827"/>
              <a:gd name="csX16" fmla="*/ 2812650 w 2814440"/>
              <a:gd name="csY16" fmla="*/ 2052194 h 2823827"/>
              <a:gd name="csX17" fmla="*/ 2765018 w 2814440"/>
              <a:gd name="csY17" fmla="*/ 2080773 h 2823827"/>
              <a:gd name="csX18" fmla="*/ 2555439 w 2814440"/>
              <a:gd name="csY18" fmla="*/ 2080773 h 2823827"/>
              <a:gd name="csX19" fmla="*/ 2183912 w 2814440"/>
              <a:gd name="csY19" fmla="*/ 2033142 h 2823827"/>
              <a:gd name="csX20" fmla="*/ 1964807 w 2814440"/>
              <a:gd name="csY20" fmla="*/ 2033142 h 2823827"/>
              <a:gd name="csX21" fmla="*/ 1907649 w 2814440"/>
              <a:gd name="csY21" fmla="*/ 2061721 h 2823827"/>
              <a:gd name="csX22" fmla="*/ 1879070 w 2814440"/>
              <a:gd name="csY22" fmla="*/ 2099826 h 2823827"/>
              <a:gd name="csX23" fmla="*/ 1879070 w 2814440"/>
              <a:gd name="csY23" fmla="*/ 2204616 h 2823827"/>
              <a:gd name="csX24" fmla="*/ 1964807 w 2814440"/>
              <a:gd name="csY24" fmla="*/ 2642827 h 2823827"/>
              <a:gd name="csX25" fmla="*/ 1955280 w 2814440"/>
              <a:gd name="csY25" fmla="*/ 2804774 h 2823827"/>
              <a:gd name="csX26" fmla="*/ 1888596 w 2814440"/>
              <a:gd name="csY26" fmla="*/ 2804774 h 2823827"/>
              <a:gd name="csX27" fmla="*/ 1850491 w 2814440"/>
              <a:gd name="csY27" fmla="*/ 2776195 h 2823827"/>
              <a:gd name="csX28" fmla="*/ 1431332 w 2814440"/>
              <a:gd name="csY28" fmla="*/ 2347511 h 2823827"/>
              <a:gd name="csX29" fmla="*/ 1317016 w 2814440"/>
              <a:gd name="csY29" fmla="*/ 2299879 h 2823827"/>
              <a:gd name="csX30" fmla="*/ 1116963 w 2814440"/>
              <a:gd name="csY30" fmla="*/ 2433247 h 2823827"/>
              <a:gd name="csX31" fmla="*/ 735910 w 2814440"/>
              <a:gd name="csY31" fmla="*/ 2785722 h 2823827"/>
              <a:gd name="csX32" fmla="*/ 640647 w 2814440"/>
              <a:gd name="csY32" fmla="*/ 2823827 h 2823827"/>
              <a:gd name="csX33" fmla="*/ 621594 w 2814440"/>
              <a:gd name="csY33" fmla="*/ 2804774 h 2823827"/>
              <a:gd name="csX34" fmla="*/ 621594 w 2814440"/>
              <a:gd name="csY34" fmla="*/ 2623774 h 2823827"/>
              <a:gd name="csX35" fmla="*/ 716857 w 2814440"/>
              <a:gd name="csY35" fmla="*/ 2176037 h 2823827"/>
              <a:gd name="csX36" fmla="*/ 707331 w 2814440"/>
              <a:gd name="csY36" fmla="*/ 1966457 h 2823827"/>
              <a:gd name="csX37" fmla="*/ 593015 w 2814440"/>
              <a:gd name="csY37" fmla="*/ 1890247 h 2823827"/>
              <a:gd name="csX38" fmla="*/ 50014 w 2814440"/>
              <a:gd name="csY38" fmla="*/ 1709246 h 2823827"/>
              <a:gd name="csX39" fmla="*/ 0 w 2814440"/>
              <a:gd name="csY39" fmla="*/ 1616370 h 2823827"/>
              <a:gd name="csX40" fmla="*/ 88120 w 2814440"/>
              <a:gd name="csY40" fmla="*/ 1556825 h 2823827"/>
              <a:gd name="csX41" fmla="*/ 631120 w 2814440"/>
              <a:gd name="csY41" fmla="*/ 1404404 h 2823827"/>
              <a:gd name="csX42" fmla="*/ 745436 w 2814440"/>
              <a:gd name="csY42" fmla="*/ 1347246 h 2823827"/>
              <a:gd name="csX43" fmla="*/ 793068 w 2814440"/>
              <a:gd name="csY43" fmla="*/ 1290088 h 2823827"/>
              <a:gd name="csX44" fmla="*/ 774015 w 2814440"/>
              <a:gd name="csY44" fmla="*/ 1166246 h 2823827"/>
              <a:gd name="csX45" fmla="*/ 535857 w 2814440"/>
              <a:gd name="csY45" fmla="*/ 594666 h 2823827"/>
              <a:gd name="csX46" fmla="*/ 497757 w 2814440"/>
              <a:gd name="csY46" fmla="*/ 466060 h 2823827"/>
              <a:gd name="csX47" fmla="*/ 612068 w 2814440"/>
              <a:gd name="csY47" fmla="*/ 470824 h 2823827"/>
              <a:gd name="csX48" fmla="*/ 1107437 w 2814440"/>
              <a:gd name="csY48" fmla="*/ 699455 h 2823827"/>
              <a:gd name="csX49" fmla="*/ 1259858 w 2814440"/>
              <a:gd name="csY49" fmla="*/ 747087 h 2823827"/>
              <a:gd name="csX50" fmla="*/ 1345595 w 2814440"/>
              <a:gd name="csY50" fmla="*/ 670876 h 2823827"/>
              <a:gd name="csX51" fmla="*/ 1602806 w 2814440"/>
              <a:gd name="csY51" fmla="*/ 175507 h 2823827"/>
              <a:gd name="csX52" fmla="*/ 1712357 w 2814440"/>
              <a:gd name="csY52" fmla="*/ 11184 h 2823827"/>
              <a:gd name="csX0" fmla="*/ 1664732 w 2814440"/>
              <a:gd name="csY0" fmla="*/ 7413 h 2881968"/>
              <a:gd name="csX1" fmla="*/ 1805237 w 2814440"/>
              <a:gd name="csY1" fmla="*/ 164581 h 2881968"/>
              <a:gd name="csX2" fmla="*/ 1888596 w 2814440"/>
              <a:gd name="csY2" fmla="*/ 757596 h 2881968"/>
              <a:gd name="csX3" fmla="*/ 1926701 w 2814440"/>
              <a:gd name="csY3" fmla="*/ 852860 h 2881968"/>
              <a:gd name="csX4" fmla="*/ 1974333 w 2814440"/>
              <a:gd name="csY4" fmla="*/ 900491 h 2881968"/>
              <a:gd name="csX5" fmla="*/ 2193439 w 2814440"/>
              <a:gd name="csY5" fmla="*/ 957649 h 2881968"/>
              <a:gd name="csX6" fmla="*/ 2612597 w 2814440"/>
              <a:gd name="csY6" fmla="*/ 986228 h 2881968"/>
              <a:gd name="csX7" fmla="*/ 2710243 w 2814440"/>
              <a:gd name="csY7" fmla="*/ 1007665 h 2881968"/>
              <a:gd name="csX8" fmla="*/ 2717387 w 2814440"/>
              <a:gd name="csY8" fmla="*/ 1081492 h 2881968"/>
              <a:gd name="csX9" fmla="*/ 2612597 w 2814440"/>
              <a:gd name="csY9" fmla="*/ 1186281 h 2881968"/>
              <a:gd name="csX10" fmla="*/ 2260123 w 2814440"/>
              <a:gd name="csY10" fmla="*/ 1424440 h 2881968"/>
              <a:gd name="csX11" fmla="*/ 2174386 w 2814440"/>
              <a:gd name="csY11" fmla="*/ 1510176 h 2881968"/>
              <a:gd name="csX12" fmla="*/ 2164860 w 2814440"/>
              <a:gd name="csY12" fmla="*/ 1548282 h 2881968"/>
              <a:gd name="csX13" fmla="*/ 2326807 w 2814440"/>
              <a:gd name="csY13" fmla="*/ 1710229 h 2881968"/>
              <a:gd name="csX14" fmla="*/ 2736439 w 2814440"/>
              <a:gd name="csY14" fmla="*/ 1986493 h 2881968"/>
              <a:gd name="csX15" fmla="*/ 2793597 w 2814440"/>
              <a:gd name="csY15" fmla="*/ 2043651 h 2881968"/>
              <a:gd name="csX16" fmla="*/ 2812650 w 2814440"/>
              <a:gd name="csY16" fmla="*/ 2110335 h 2881968"/>
              <a:gd name="csX17" fmla="*/ 2765018 w 2814440"/>
              <a:gd name="csY17" fmla="*/ 2138914 h 2881968"/>
              <a:gd name="csX18" fmla="*/ 2555439 w 2814440"/>
              <a:gd name="csY18" fmla="*/ 2138914 h 2881968"/>
              <a:gd name="csX19" fmla="*/ 2183912 w 2814440"/>
              <a:gd name="csY19" fmla="*/ 2091283 h 2881968"/>
              <a:gd name="csX20" fmla="*/ 1964807 w 2814440"/>
              <a:gd name="csY20" fmla="*/ 2091283 h 2881968"/>
              <a:gd name="csX21" fmla="*/ 1907649 w 2814440"/>
              <a:gd name="csY21" fmla="*/ 2119862 h 2881968"/>
              <a:gd name="csX22" fmla="*/ 1879070 w 2814440"/>
              <a:gd name="csY22" fmla="*/ 2157967 h 2881968"/>
              <a:gd name="csX23" fmla="*/ 1879070 w 2814440"/>
              <a:gd name="csY23" fmla="*/ 2262757 h 2881968"/>
              <a:gd name="csX24" fmla="*/ 1964807 w 2814440"/>
              <a:gd name="csY24" fmla="*/ 2700968 h 2881968"/>
              <a:gd name="csX25" fmla="*/ 1955280 w 2814440"/>
              <a:gd name="csY25" fmla="*/ 2862915 h 2881968"/>
              <a:gd name="csX26" fmla="*/ 1888596 w 2814440"/>
              <a:gd name="csY26" fmla="*/ 2862915 h 2881968"/>
              <a:gd name="csX27" fmla="*/ 1850491 w 2814440"/>
              <a:gd name="csY27" fmla="*/ 2834336 h 2881968"/>
              <a:gd name="csX28" fmla="*/ 1431332 w 2814440"/>
              <a:gd name="csY28" fmla="*/ 2405652 h 2881968"/>
              <a:gd name="csX29" fmla="*/ 1317016 w 2814440"/>
              <a:gd name="csY29" fmla="*/ 2358020 h 2881968"/>
              <a:gd name="csX30" fmla="*/ 1116963 w 2814440"/>
              <a:gd name="csY30" fmla="*/ 2491388 h 2881968"/>
              <a:gd name="csX31" fmla="*/ 735910 w 2814440"/>
              <a:gd name="csY31" fmla="*/ 2843863 h 2881968"/>
              <a:gd name="csX32" fmla="*/ 640647 w 2814440"/>
              <a:gd name="csY32" fmla="*/ 2881968 h 2881968"/>
              <a:gd name="csX33" fmla="*/ 621594 w 2814440"/>
              <a:gd name="csY33" fmla="*/ 2862915 h 2881968"/>
              <a:gd name="csX34" fmla="*/ 621594 w 2814440"/>
              <a:gd name="csY34" fmla="*/ 2681915 h 2881968"/>
              <a:gd name="csX35" fmla="*/ 716857 w 2814440"/>
              <a:gd name="csY35" fmla="*/ 2234178 h 2881968"/>
              <a:gd name="csX36" fmla="*/ 707331 w 2814440"/>
              <a:gd name="csY36" fmla="*/ 2024598 h 2881968"/>
              <a:gd name="csX37" fmla="*/ 593015 w 2814440"/>
              <a:gd name="csY37" fmla="*/ 1948388 h 2881968"/>
              <a:gd name="csX38" fmla="*/ 50014 w 2814440"/>
              <a:gd name="csY38" fmla="*/ 1767387 h 2881968"/>
              <a:gd name="csX39" fmla="*/ 0 w 2814440"/>
              <a:gd name="csY39" fmla="*/ 1674511 h 2881968"/>
              <a:gd name="csX40" fmla="*/ 88120 w 2814440"/>
              <a:gd name="csY40" fmla="*/ 1614966 h 2881968"/>
              <a:gd name="csX41" fmla="*/ 631120 w 2814440"/>
              <a:gd name="csY41" fmla="*/ 1462545 h 2881968"/>
              <a:gd name="csX42" fmla="*/ 745436 w 2814440"/>
              <a:gd name="csY42" fmla="*/ 1405387 h 2881968"/>
              <a:gd name="csX43" fmla="*/ 793068 w 2814440"/>
              <a:gd name="csY43" fmla="*/ 1348229 h 2881968"/>
              <a:gd name="csX44" fmla="*/ 774015 w 2814440"/>
              <a:gd name="csY44" fmla="*/ 1224387 h 2881968"/>
              <a:gd name="csX45" fmla="*/ 535857 w 2814440"/>
              <a:gd name="csY45" fmla="*/ 652807 h 2881968"/>
              <a:gd name="csX46" fmla="*/ 497757 w 2814440"/>
              <a:gd name="csY46" fmla="*/ 524201 h 2881968"/>
              <a:gd name="csX47" fmla="*/ 612068 w 2814440"/>
              <a:gd name="csY47" fmla="*/ 528965 h 2881968"/>
              <a:gd name="csX48" fmla="*/ 1107437 w 2814440"/>
              <a:gd name="csY48" fmla="*/ 757596 h 2881968"/>
              <a:gd name="csX49" fmla="*/ 1259858 w 2814440"/>
              <a:gd name="csY49" fmla="*/ 805228 h 2881968"/>
              <a:gd name="csX50" fmla="*/ 1345595 w 2814440"/>
              <a:gd name="csY50" fmla="*/ 729017 h 2881968"/>
              <a:gd name="csX51" fmla="*/ 1602806 w 2814440"/>
              <a:gd name="csY51" fmla="*/ 233648 h 2881968"/>
              <a:gd name="csX52" fmla="*/ 1664732 w 2814440"/>
              <a:gd name="csY52" fmla="*/ 7413 h 2881968"/>
              <a:gd name="csX0" fmla="*/ 1664732 w 2814440"/>
              <a:gd name="csY0" fmla="*/ 7413 h 2881968"/>
              <a:gd name="csX1" fmla="*/ 1805237 w 2814440"/>
              <a:gd name="csY1" fmla="*/ 164581 h 2881968"/>
              <a:gd name="csX2" fmla="*/ 1888596 w 2814440"/>
              <a:gd name="csY2" fmla="*/ 757596 h 2881968"/>
              <a:gd name="csX3" fmla="*/ 1926701 w 2814440"/>
              <a:gd name="csY3" fmla="*/ 852860 h 2881968"/>
              <a:gd name="csX4" fmla="*/ 1974333 w 2814440"/>
              <a:gd name="csY4" fmla="*/ 900491 h 2881968"/>
              <a:gd name="csX5" fmla="*/ 2193439 w 2814440"/>
              <a:gd name="csY5" fmla="*/ 957649 h 2881968"/>
              <a:gd name="csX6" fmla="*/ 2612597 w 2814440"/>
              <a:gd name="csY6" fmla="*/ 986228 h 2881968"/>
              <a:gd name="csX7" fmla="*/ 2710243 w 2814440"/>
              <a:gd name="csY7" fmla="*/ 1007665 h 2881968"/>
              <a:gd name="csX8" fmla="*/ 2717387 w 2814440"/>
              <a:gd name="csY8" fmla="*/ 1081492 h 2881968"/>
              <a:gd name="csX9" fmla="*/ 2612597 w 2814440"/>
              <a:gd name="csY9" fmla="*/ 1186281 h 2881968"/>
              <a:gd name="csX10" fmla="*/ 2260123 w 2814440"/>
              <a:gd name="csY10" fmla="*/ 1424440 h 2881968"/>
              <a:gd name="csX11" fmla="*/ 2174386 w 2814440"/>
              <a:gd name="csY11" fmla="*/ 1510176 h 2881968"/>
              <a:gd name="csX12" fmla="*/ 2164860 w 2814440"/>
              <a:gd name="csY12" fmla="*/ 1548282 h 2881968"/>
              <a:gd name="csX13" fmla="*/ 2326807 w 2814440"/>
              <a:gd name="csY13" fmla="*/ 1710229 h 2881968"/>
              <a:gd name="csX14" fmla="*/ 2736439 w 2814440"/>
              <a:gd name="csY14" fmla="*/ 1986493 h 2881968"/>
              <a:gd name="csX15" fmla="*/ 2793597 w 2814440"/>
              <a:gd name="csY15" fmla="*/ 2043651 h 2881968"/>
              <a:gd name="csX16" fmla="*/ 2812650 w 2814440"/>
              <a:gd name="csY16" fmla="*/ 2110335 h 2881968"/>
              <a:gd name="csX17" fmla="*/ 2765018 w 2814440"/>
              <a:gd name="csY17" fmla="*/ 2138914 h 2881968"/>
              <a:gd name="csX18" fmla="*/ 2555439 w 2814440"/>
              <a:gd name="csY18" fmla="*/ 2138914 h 2881968"/>
              <a:gd name="csX19" fmla="*/ 2183912 w 2814440"/>
              <a:gd name="csY19" fmla="*/ 2091283 h 2881968"/>
              <a:gd name="csX20" fmla="*/ 1964807 w 2814440"/>
              <a:gd name="csY20" fmla="*/ 2091283 h 2881968"/>
              <a:gd name="csX21" fmla="*/ 1907649 w 2814440"/>
              <a:gd name="csY21" fmla="*/ 2119862 h 2881968"/>
              <a:gd name="csX22" fmla="*/ 1879070 w 2814440"/>
              <a:gd name="csY22" fmla="*/ 2157967 h 2881968"/>
              <a:gd name="csX23" fmla="*/ 1879070 w 2814440"/>
              <a:gd name="csY23" fmla="*/ 2262757 h 2881968"/>
              <a:gd name="csX24" fmla="*/ 1964807 w 2814440"/>
              <a:gd name="csY24" fmla="*/ 2700968 h 2881968"/>
              <a:gd name="csX25" fmla="*/ 1955280 w 2814440"/>
              <a:gd name="csY25" fmla="*/ 2862915 h 2881968"/>
              <a:gd name="csX26" fmla="*/ 1888596 w 2814440"/>
              <a:gd name="csY26" fmla="*/ 2862915 h 2881968"/>
              <a:gd name="csX27" fmla="*/ 1850491 w 2814440"/>
              <a:gd name="csY27" fmla="*/ 2834336 h 2881968"/>
              <a:gd name="csX28" fmla="*/ 1431332 w 2814440"/>
              <a:gd name="csY28" fmla="*/ 2405652 h 2881968"/>
              <a:gd name="csX29" fmla="*/ 1317016 w 2814440"/>
              <a:gd name="csY29" fmla="*/ 2358020 h 2881968"/>
              <a:gd name="csX30" fmla="*/ 1116963 w 2814440"/>
              <a:gd name="csY30" fmla="*/ 2491388 h 2881968"/>
              <a:gd name="csX31" fmla="*/ 735910 w 2814440"/>
              <a:gd name="csY31" fmla="*/ 2843863 h 2881968"/>
              <a:gd name="csX32" fmla="*/ 640647 w 2814440"/>
              <a:gd name="csY32" fmla="*/ 2881968 h 2881968"/>
              <a:gd name="csX33" fmla="*/ 621594 w 2814440"/>
              <a:gd name="csY33" fmla="*/ 2862915 h 2881968"/>
              <a:gd name="csX34" fmla="*/ 621594 w 2814440"/>
              <a:gd name="csY34" fmla="*/ 2681915 h 2881968"/>
              <a:gd name="csX35" fmla="*/ 716857 w 2814440"/>
              <a:gd name="csY35" fmla="*/ 2234178 h 2881968"/>
              <a:gd name="csX36" fmla="*/ 707331 w 2814440"/>
              <a:gd name="csY36" fmla="*/ 2024598 h 2881968"/>
              <a:gd name="csX37" fmla="*/ 593015 w 2814440"/>
              <a:gd name="csY37" fmla="*/ 1948388 h 2881968"/>
              <a:gd name="csX38" fmla="*/ 50014 w 2814440"/>
              <a:gd name="csY38" fmla="*/ 1767387 h 2881968"/>
              <a:gd name="csX39" fmla="*/ 0 w 2814440"/>
              <a:gd name="csY39" fmla="*/ 1674511 h 2881968"/>
              <a:gd name="csX40" fmla="*/ 88120 w 2814440"/>
              <a:gd name="csY40" fmla="*/ 1614966 h 2881968"/>
              <a:gd name="csX41" fmla="*/ 631120 w 2814440"/>
              <a:gd name="csY41" fmla="*/ 1462545 h 2881968"/>
              <a:gd name="csX42" fmla="*/ 745436 w 2814440"/>
              <a:gd name="csY42" fmla="*/ 1405387 h 2881968"/>
              <a:gd name="csX43" fmla="*/ 793068 w 2814440"/>
              <a:gd name="csY43" fmla="*/ 1348229 h 2881968"/>
              <a:gd name="csX44" fmla="*/ 774015 w 2814440"/>
              <a:gd name="csY44" fmla="*/ 1224387 h 2881968"/>
              <a:gd name="csX45" fmla="*/ 535857 w 2814440"/>
              <a:gd name="csY45" fmla="*/ 652807 h 2881968"/>
              <a:gd name="csX46" fmla="*/ 497757 w 2814440"/>
              <a:gd name="csY46" fmla="*/ 524201 h 2881968"/>
              <a:gd name="csX47" fmla="*/ 612068 w 2814440"/>
              <a:gd name="csY47" fmla="*/ 528965 h 2881968"/>
              <a:gd name="csX48" fmla="*/ 1107437 w 2814440"/>
              <a:gd name="csY48" fmla="*/ 757596 h 2881968"/>
              <a:gd name="csX49" fmla="*/ 1259858 w 2814440"/>
              <a:gd name="csY49" fmla="*/ 805228 h 2881968"/>
              <a:gd name="csX50" fmla="*/ 1345595 w 2814440"/>
              <a:gd name="csY50" fmla="*/ 729017 h 2881968"/>
              <a:gd name="csX51" fmla="*/ 1602806 w 2814440"/>
              <a:gd name="csY51" fmla="*/ 233648 h 2881968"/>
              <a:gd name="csX52" fmla="*/ 1664732 w 2814440"/>
              <a:gd name="csY52" fmla="*/ 7413 h 2881968"/>
              <a:gd name="csX0" fmla="*/ 1664732 w 2814440"/>
              <a:gd name="csY0" fmla="*/ 0 h 2874555"/>
              <a:gd name="csX1" fmla="*/ 1805237 w 2814440"/>
              <a:gd name="csY1" fmla="*/ 157168 h 2874555"/>
              <a:gd name="csX2" fmla="*/ 1888596 w 2814440"/>
              <a:gd name="csY2" fmla="*/ 750183 h 2874555"/>
              <a:gd name="csX3" fmla="*/ 1926701 w 2814440"/>
              <a:gd name="csY3" fmla="*/ 845447 h 2874555"/>
              <a:gd name="csX4" fmla="*/ 1974333 w 2814440"/>
              <a:gd name="csY4" fmla="*/ 893078 h 2874555"/>
              <a:gd name="csX5" fmla="*/ 2193439 w 2814440"/>
              <a:gd name="csY5" fmla="*/ 950236 h 2874555"/>
              <a:gd name="csX6" fmla="*/ 2612597 w 2814440"/>
              <a:gd name="csY6" fmla="*/ 978815 h 2874555"/>
              <a:gd name="csX7" fmla="*/ 2710243 w 2814440"/>
              <a:gd name="csY7" fmla="*/ 1000252 h 2874555"/>
              <a:gd name="csX8" fmla="*/ 2717387 w 2814440"/>
              <a:gd name="csY8" fmla="*/ 1074079 h 2874555"/>
              <a:gd name="csX9" fmla="*/ 2612597 w 2814440"/>
              <a:gd name="csY9" fmla="*/ 1178868 h 2874555"/>
              <a:gd name="csX10" fmla="*/ 2260123 w 2814440"/>
              <a:gd name="csY10" fmla="*/ 1417027 h 2874555"/>
              <a:gd name="csX11" fmla="*/ 2174386 w 2814440"/>
              <a:gd name="csY11" fmla="*/ 1502763 h 2874555"/>
              <a:gd name="csX12" fmla="*/ 2164860 w 2814440"/>
              <a:gd name="csY12" fmla="*/ 1540869 h 2874555"/>
              <a:gd name="csX13" fmla="*/ 2326807 w 2814440"/>
              <a:gd name="csY13" fmla="*/ 1702816 h 2874555"/>
              <a:gd name="csX14" fmla="*/ 2736439 w 2814440"/>
              <a:gd name="csY14" fmla="*/ 1979080 h 2874555"/>
              <a:gd name="csX15" fmla="*/ 2793597 w 2814440"/>
              <a:gd name="csY15" fmla="*/ 2036238 h 2874555"/>
              <a:gd name="csX16" fmla="*/ 2812650 w 2814440"/>
              <a:gd name="csY16" fmla="*/ 2102922 h 2874555"/>
              <a:gd name="csX17" fmla="*/ 2765018 w 2814440"/>
              <a:gd name="csY17" fmla="*/ 2131501 h 2874555"/>
              <a:gd name="csX18" fmla="*/ 2555439 w 2814440"/>
              <a:gd name="csY18" fmla="*/ 2131501 h 2874555"/>
              <a:gd name="csX19" fmla="*/ 2183912 w 2814440"/>
              <a:gd name="csY19" fmla="*/ 2083870 h 2874555"/>
              <a:gd name="csX20" fmla="*/ 1964807 w 2814440"/>
              <a:gd name="csY20" fmla="*/ 2083870 h 2874555"/>
              <a:gd name="csX21" fmla="*/ 1907649 w 2814440"/>
              <a:gd name="csY21" fmla="*/ 2112449 h 2874555"/>
              <a:gd name="csX22" fmla="*/ 1879070 w 2814440"/>
              <a:gd name="csY22" fmla="*/ 2150554 h 2874555"/>
              <a:gd name="csX23" fmla="*/ 1879070 w 2814440"/>
              <a:gd name="csY23" fmla="*/ 2255344 h 2874555"/>
              <a:gd name="csX24" fmla="*/ 1964807 w 2814440"/>
              <a:gd name="csY24" fmla="*/ 2693555 h 2874555"/>
              <a:gd name="csX25" fmla="*/ 1955280 w 2814440"/>
              <a:gd name="csY25" fmla="*/ 2855502 h 2874555"/>
              <a:gd name="csX26" fmla="*/ 1888596 w 2814440"/>
              <a:gd name="csY26" fmla="*/ 2855502 h 2874555"/>
              <a:gd name="csX27" fmla="*/ 1850491 w 2814440"/>
              <a:gd name="csY27" fmla="*/ 2826923 h 2874555"/>
              <a:gd name="csX28" fmla="*/ 1431332 w 2814440"/>
              <a:gd name="csY28" fmla="*/ 2398239 h 2874555"/>
              <a:gd name="csX29" fmla="*/ 1317016 w 2814440"/>
              <a:gd name="csY29" fmla="*/ 2350607 h 2874555"/>
              <a:gd name="csX30" fmla="*/ 1116963 w 2814440"/>
              <a:gd name="csY30" fmla="*/ 2483975 h 2874555"/>
              <a:gd name="csX31" fmla="*/ 735910 w 2814440"/>
              <a:gd name="csY31" fmla="*/ 2836450 h 2874555"/>
              <a:gd name="csX32" fmla="*/ 640647 w 2814440"/>
              <a:gd name="csY32" fmla="*/ 2874555 h 2874555"/>
              <a:gd name="csX33" fmla="*/ 621594 w 2814440"/>
              <a:gd name="csY33" fmla="*/ 2855502 h 2874555"/>
              <a:gd name="csX34" fmla="*/ 621594 w 2814440"/>
              <a:gd name="csY34" fmla="*/ 2674502 h 2874555"/>
              <a:gd name="csX35" fmla="*/ 716857 w 2814440"/>
              <a:gd name="csY35" fmla="*/ 2226765 h 2874555"/>
              <a:gd name="csX36" fmla="*/ 707331 w 2814440"/>
              <a:gd name="csY36" fmla="*/ 2017185 h 2874555"/>
              <a:gd name="csX37" fmla="*/ 593015 w 2814440"/>
              <a:gd name="csY37" fmla="*/ 1940975 h 2874555"/>
              <a:gd name="csX38" fmla="*/ 50014 w 2814440"/>
              <a:gd name="csY38" fmla="*/ 1759974 h 2874555"/>
              <a:gd name="csX39" fmla="*/ 0 w 2814440"/>
              <a:gd name="csY39" fmla="*/ 1667098 h 2874555"/>
              <a:gd name="csX40" fmla="*/ 88120 w 2814440"/>
              <a:gd name="csY40" fmla="*/ 1607553 h 2874555"/>
              <a:gd name="csX41" fmla="*/ 631120 w 2814440"/>
              <a:gd name="csY41" fmla="*/ 1455132 h 2874555"/>
              <a:gd name="csX42" fmla="*/ 745436 w 2814440"/>
              <a:gd name="csY42" fmla="*/ 1397974 h 2874555"/>
              <a:gd name="csX43" fmla="*/ 793068 w 2814440"/>
              <a:gd name="csY43" fmla="*/ 1340816 h 2874555"/>
              <a:gd name="csX44" fmla="*/ 774015 w 2814440"/>
              <a:gd name="csY44" fmla="*/ 1216974 h 2874555"/>
              <a:gd name="csX45" fmla="*/ 535857 w 2814440"/>
              <a:gd name="csY45" fmla="*/ 645394 h 2874555"/>
              <a:gd name="csX46" fmla="*/ 497757 w 2814440"/>
              <a:gd name="csY46" fmla="*/ 516788 h 2874555"/>
              <a:gd name="csX47" fmla="*/ 612068 w 2814440"/>
              <a:gd name="csY47" fmla="*/ 521552 h 2874555"/>
              <a:gd name="csX48" fmla="*/ 1107437 w 2814440"/>
              <a:gd name="csY48" fmla="*/ 750183 h 2874555"/>
              <a:gd name="csX49" fmla="*/ 1259858 w 2814440"/>
              <a:gd name="csY49" fmla="*/ 797815 h 2874555"/>
              <a:gd name="csX50" fmla="*/ 1345595 w 2814440"/>
              <a:gd name="csY50" fmla="*/ 721604 h 2874555"/>
              <a:gd name="csX51" fmla="*/ 1602806 w 2814440"/>
              <a:gd name="csY51" fmla="*/ 226235 h 2874555"/>
              <a:gd name="csX52" fmla="*/ 1664732 w 2814440"/>
              <a:gd name="csY52" fmla="*/ 0 h 2874555"/>
              <a:gd name="csX0" fmla="*/ 1664732 w 2814440"/>
              <a:gd name="csY0" fmla="*/ 10998 h 2885553"/>
              <a:gd name="csX1" fmla="*/ 1769468 w 2814440"/>
              <a:gd name="csY1" fmla="*/ 66757 h 2885553"/>
              <a:gd name="csX2" fmla="*/ 1805237 w 2814440"/>
              <a:gd name="csY2" fmla="*/ 168166 h 2885553"/>
              <a:gd name="csX3" fmla="*/ 1888596 w 2814440"/>
              <a:gd name="csY3" fmla="*/ 761181 h 2885553"/>
              <a:gd name="csX4" fmla="*/ 1926701 w 2814440"/>
              <a:gd name="csY4" fmla="*/ 856445 h 2885553"/>
              <a:gd name="csX5" fmla="*/ 1974333 w 2814440"/>
              <a:gd name="csY5" fmla="*/ 904076 h 2885553"/>
              <a:gd name="csX6" fmla="*/ 2193439 w 2814440"/>
              <a:gd name="csY6" fmla="*/ 961234 h 2885553"/>
              <a:gd name="csX7" fmla="*/ 2612597 w 2814440"/>
              <a:gd name="csY7" fmla="*/ 989813 h 2885553"/>
              <a:gd name="csX8" fmla="*/ 2710243 w 2814440"/>
              <a:gd name="csY8" fmla="*/ 1011250 h 2885553"/>
              <a:gd name="csX9" fmla="*/ 2717387 w 2814440"/>
              <a:gd name="csY9" fmla="*/ 1085077 h 2885553"/>
              <a:gd name="csX10" fmla="*/ 2612597 w 2814440"/>
              <a:gd name="csY10" fmla="*/ 1189866 h 2885553"/>
              <a:gd name="csX11" fmla="*/ 2260123 w 2814440"/>
              <a:gd name="csY11" fmla="*/ 1428025 h 2885553"/>
              <a:gd name="csX12" fmla="*/ 2174386 w 2814440"/>
              <a:gd name="csY12" fmla="*/ 1513761 h 2885553"/>
              <a:gd name="csX13" fmla="*/ 2164860 w 2814440"/>
              <a:gd name="csY13" fmla="*/ 1551867 h 2885553"/>
              <a:gd name="csX14" fmla="*/ 2326807 w 2814440"/>
              <a:gd name="csY14" fmla="*/ 1713814 h 2885553"/>
              <a:gd name="csX15" fmla="*/ 2736439 w 2814440"/>
              <a:gd name="csY15" fmla="*/ 1990078 h 2885553"/>
              <a:gd name="csX16" fmla="*/ 2793597 w 2814440"/>
              <a:gd name="csY16" fmla="*/ 2047236 h 2885553"/>
              <a:gd name="csX17" fmla="*/ 2812650 w 2814440"/>
              <a:gd name="csY17" fmla="*/ 2113920 h 2885553"/>
              <a:gd name="csX18" fmla="*/ 2765018 w 2814440"/>
              <a:gd name="csY18" fmla="*/ 2142499 h 2885553"/>
              <a:gd name="csX19" fmla="*/ 2555439 w 2814440"/>
              <a:gd name="csY19" fmla="*/ 2142499 h 2885553"/>
              <a:gd name="csX20" fmla="*/ 2183912 w 2814440"/>
              <a:gd name="csY20" fmla="*/ 2094868 h 2885553"/>
              <a:gd name="csX21" fmla="*/ 1964807 w 2814440"/>
              <a:gd name="csY21" fmla="*/ 2094868 h 2885553"/>
              <a:gd name="csX22" fmla="*/ 1907649 w 2814440"/>
              <a:gd name="csY22" fmla="*/ 2123447 h 2885553"/>
              <a:gd name="csX23" fmla="*/ 1879070 w 2814440"/>
              <a:gd name="csY23" fmla="*/ 2161552 h 2885553"/>
              <a:gd name="csX24" fmla="*/ 1879070 w 2814440"/>
              <a:gd name="csY24" fmla="*/ 2266342 h 2885553"/>
              <a:gd name="csX25" fmla="*/ 1964807 w 2814440"/>
              <a:gd name="csY25" fmla="*/ 2704553 h 2885553"/>
              <a:gd name="csX26" fmla="*/ 1955280 w 2814440"/>
              <a:gd name="csY26" fmla="*/ 2866500 h 2885553"/>
              <a:gd name="csX27" fmla="*/ 1888596 w 2814440"/>
              <a:gd name="csY27" fmla="*/ 2866500 h 2885553"/>
              <a:gd name="csX28" fmla="*/ 1850491 w 2814440"/>
              <a:gd name="csY28" fmla="*/ 2837921 h 2885553"/>
              <a:gd name="csX29" fmla="*/ 1431332 w 2814440"/>
              <a:gd name="csY29" fmla="*/ 2409237 h 2885553"/>
              <a:gd name="csX30" fmla="*/ 1317016 w 2814440"/>
              <a:gd name="csY30" fmla="*/ 2361605 h 2885553"/>
              <a:gd name="csX31" fmla="*/ 1116963 w 2814440"/>
              <a:gd name="csY31" fmla="*/ 2494973 h 2885553"/>
              <a:gd name="csX32" fmla="*/ 735910 w 2814440"/>
              <a:gd name="csY32" fmla="*/ 2847448 h 2885553"/>
              <a:gd name="csX33" fmla="*/ 640647 w 2814440"/>
              <a:gd name="csY33" fmla="*/ 2885553 h 2885553"/>
              <a:gd name="csX34" fmla="*/ 621594 w 2814440"/>
              <a:gd name="csY34" fmla="*/ 2866500 h 2885553"/>
              <a:gd name="csX35" fmla="*/ 621594 w 2814440"/>
              <a:gd name="csY35" fmla="*/ 2685500 h 2885553"/>
              <a:gd name="csX36" fmla="*/ 716857 w 2814440"/>
              <a:gd name="csY36" fmla="*/ 2237763 h 2885553"/>
              <a:gd name="csX37" fmla="*/ 707331 w 2814440"/>
              <a:gd name="csY37" fmla="*/ 2028183 h 2885553"/>
              <a:gd name="csX38" fmla="*/ 593015 w 2814440"/>
              <a:gd name="csY38" fmla="*/ 1951973 h 2885553"/>
              <a:gd name="csX39" fmla="*/ 50014 w 2814440"/>
              <a:gd name="csY39" fmla="*/ 1770972 h 2885553"/>
              <a:gd name="csX40" fmla="*/ 0 w 2814440"/>
              <a:gd name="csY40" fmla="*/ 1678096 h 2885553"/>
              <a:gd name="csX41" fmla="*/ 88120 w 2814440"/>
              <a:gd name="csY41" fmla="*/ 1618551 h 2885553"/>
              <a:gd name="csX42" fmla="*/ 631120 w 2814440"/>
              <a:gd name="csY42" fmla="*/ 1466130 h 2885553"/>
              <a:gd name="csX43" fmla="*/ 745436 w 2814440"/>
              <a:gd name="csY43" fmla="*/ 1408972 h 2885553"/>
              <a:gd name="csX44" fmla="*/ 793068 w 2814440"/>
              <a:gd name="csY44" fmla="*/ 1351814 h 2885553"/>
              <a:gd name="csX45" fmla="*/ 774015 w 2814440"/>
              <a:gd name="csY45" fmla="*/ 1227972 h 2885553"/>
              <a:gd name="csX46" fmla="*/ 535857 w 2814440"/>
              <a:gd name="csY46" fmla="*/ 656392 h 2885553"/>
              <a:gd name="csX47" fmla="*/ 497757 w 2814440"/>
              <a:gd name="csY47" fmla="*/ 527786 h 2885553"/>
              <a:gd name="csX48" fmla="*/ 612068 w 2814440"/>
              <a:gd name="csY48" fmla="*/ 532550 h 2885553"/>
              <a:gd name="csX49" fmla="*/ 1107437 w 2814440"/>
              <a:gd name="csY49" fmla="*/ 761181 h 2885553"/>
              <a:gd name="csX50" fmla="*/ 1259858 w 2814440"/>
              <a:gd name="csY50" fmla="*/ 808813 h 2885553"/>
              <a:gd name="csX51" fmla="*/ 1345595 w 2814440"/>
              <a:gd name="csY51" fmla="*/ 732602 h 2885553"/>
              <a:gd name="csX52" fmla="*/ 1602806 w 2814440"/>
              <a:gd name="csY52" fmla="*/ 237233 h 2885553"/>
              <a:gd name="csX53" fmla="*/ 1664732 w 2814440"/>
              <a:gd name="csY53" fmla="*/ 10998 h 2885553"/>
              <a:gd name="csX0" fmla="*/ 1700450 w 2814440"/>
              <a:gd name="csY0" fmla="*/ 17135 h 2855971"/>
              <a:gd name="csX1" fmla="*/ 1769468 w 2814440"/>
              <a:gd name="csY1" fmla="*/ 37175 h 2855971"/>
              <a:gd name="csX2" fmla="*/ 1805237 w 2814440"/>
              <a:gd name="csY2" fmla="*/ 138584 h 2855971"/>
              <a:gd name="csX3" fmla="*/ 1888596 w 2814440"/>
              <a:gd name="csY3" fmla="*/ 731599 h 2855971"/>
              <a:gd name="csX4" fmla="*/ 1926701 w 2814440"/>
              <a:gd name="csY4" fmla="*/ 826863 h 2855971"/>
              <a:gd name="csX5" fmla="*/ 1974333 w 2814440"/>
              <a:gd name="csY5" fmla="*/ 874494 h 2855971"/>
              <a:gd name="csX6" fmla="*/ 2193439 w 2814440"/>
              <a:gd name="csY6" fmla="*/ 931652 h 2855971"/>
              <a:gd name="csX7" fmla="*/ 2612597 w 2814440"/>
              <a:gd name="csY7" fmla="*/ 960231 h 2855971"/>
              <a:gd name="csX8" fmla="*/ 2710243 w 2814440"/>
              <a:gd name="csY8" fmla="*/ 981668 h 2855971"/>
              <a:gd name="csX9" fmla="*/ 2717387 w 2814440"/>
              <a:gd name="csY9" fmla="*/ 1055495 h 2855971"/>
              <a:gd name="csX10" fmla="*/ 2612597 w 2814440"/>
              <a:gd name="csY10" fmla="*/ 1160284 h 2855971"/>
              <a:gd name="csX11" fmla="*/ 2260123 w 2814440"/>
              <a:gd name="csY11" fmla="*/ 1398443 h 2855971"/>
              <a:gd name="csX12" fmla="*/ 2174386 w 2814440"/>
              <a:gd name="csY12" fmla="*/ 1484179 h 2855971"/>
              <a:gd name="csX13" fmla="*/ 2164860 w 2814440"/>
              <a:gd name="csY13" fmla="*/ 1522285 h 2855971"/>
              <a:gd name="csX14" fmla="*/ 2326807 w 2814440"/>
              <a:gd name="csY14" fmla="*/ 1684232 h 2855971"/>
              <a:gd name="csX15" fmla="*/ 2736439 w 2814440"/>
              <a:gd name="csY15" fmla="*/ 1960496 h 2855971"/>
              <a:gd name="csX16" fmla="*/ 2793597 w 2814440"/>
              <a:gd name="csY16" fmla="*/ 2017654 h 2855971"/>
              <a:gd name="csX17" fmla="*/ 2812650 w 2814440"/>
              <a:gd name="csY17" fmla="*/ 2084338 h 2855971"/>
              <a:gd name="csX18" fmla="*/ 2765018 w 2814440"/>
              <a:gd name="csY18" fmla="*/ 2112917 h 2855971"/>
              <a:gd name="csX19" fmla="*/ 2555439 w 2814440"/>
              <a:gd name="csY19" fmla="*/ 2112917 h 2855971"/>
              <a:gd name="csX20" fmla="*/ 2183912 w 2814440"/>
              <a:gd name="csY20" fmla="*/ 2065286 h 2855971"/>
              <a:gd name="csX21" fmla="*/ 1964807 w 2814440"/>
              <a:gd name="csY21" fmla="*/ 2065286 h 2855971"/>
              <a:gd name="csX22" fmla="*/ 1907649 w 2814440"/>
              <a:gd name="csY22" fmla="*/ 2093865 h 2855971"/>
              <a:gd name="csX23" fmla="*/ 1879070 w 2814440"/>
              <a:gd name="csY23" fmla="*/ 2131970 h 2855971"/>
              <a:gd name="csX24" fmla="*/ 1879070 w 2814440"/>
              <a:gd name="csY24" fmla="*/ 2236760 h 2855971"/>
              <a:gd name="csX25" fmla="*/ 1964807 w 2814440"/>
              <a:gd name="csY25" fmla="*/ 2674971 h 2855971"/>
              <a:gd name="csX26" fmla="*/ 1955280 w 2814440"/>
              <a:gd name="csY26" fmla="*/ 2836918 h 2855971"/>
              <a:gd name="csX27" fmla="*/ 1888596 w 2814440"/>
              <a:gd name="csY27" fmla="*/ 2836918 h 2855971"/>
              <a:gd name="csX28" fmla="*/ 1850491 w 2814440"/>
              <a:gd name="csY28" fmla="*/ 2808339 h 2855971"/>
              <a:gd name="csX29" fmla="*/ 1431332 w 2814440"/>
              <a:gd name="csY29" fmla="*/ 2379655 h 2855971"/>
              <a:gd name="csX30" fmla="*/ 1317016 w 2814440"/>
              <a:gd name="csY30" fmla="*/ 2332023 h 2855971"/>
              <a:gd name="csX31" fmla="*/ 1116963 w 2814440"/>
              <a:gd name="csY31" fmla="*/ 2465391 h 2855971"/>
              <a:gd name="csX32" fmla="*/ 735910 w 2814440"/>
              <a:gd name="csY32" fmla="*/ 2817866 h 2855971"/>
              <a:gd name="csX33" fmla="*/ 640647 w 2814440"/>
              <a:gd name="csY33" fmla="*/ 2855971 h 2855971"/>
              <a:gd name="csX34" fmla="*/ 621594 w 2814440"/>
              <a:gd name="csY34" fmla="*/ 2836918 h 2855971"/>
              <a:gd name="csX35" fmla="*/ 621594 w 2814440"/>
              <a:gd name="csY35" fmla="*/ 2655918 h 2855971"/>
              <a:gd name="csX36" fmla="*/ 716857 w 2814440"/>
              <a:gd name="csY36" fmla="*/ 2208181 h 2855971"/>
              <a:gd name="csX37" fmla="*/ 707331 w 2814440"/>
              <a:gd name="csY37" fmla="*/ 1998601 h 2855971"/>
              <a:gd name="csX38" fmla="*/ 593015 w 2814440"/>
              <a:gd name="csY38" fmla="*/ 1922391 h 2855971"/>
              <a:gd name="csX39" fmla="*/ 50014 w 2814440"/>
              <a:gd name="csY39" fmla="*/ 1741390 h 2855971"/>
              <a:gd name="csX40" fmla="*/ 0 w 2814440"/>
              <a:gd name="csY40" fmla="*/ 1648514 h 2855971"/>
              <a:gd name="csX41" fmla="*/ 88120 w 2814440"/>
              <a:gd name="csY41" fmla="*/ 1588969 h 2855971"/>
              <a:gd name="csX42" fmla="*/ 631120 w 2814440"/>
              <a:gd name="csY42" fmla="*/ 1436548 h 2855971"/>
              <a:gd name="csX43" fmla="*/ 745436 w 2814440"/>
              <a:gd name="csY43" fmla="*/ 1379390 h 2855971"/>
              <a:gd name="csX44" fmla="*/ 793068 w 2814440"/>
              <a:gd name="csY44" fmla="*/ 1322232 h 2855971"/>
              <a:gd name="csX45" fmla="*/ 774015 w 2814440"/>
              <a:gd name="csY45" fmla="*/ 1198390 h 2855971"/>
              <a:gd name="csX46" fmla="*/ 535857 w 2814440"/>
              <a:gd name="csY46" fmla="*/ 626810 h 2855971"/>
              <a:gd name="csX47" fmla="*/ 497757 w 2814440"/>
              <a:gd name="csY47" fmla="*/ 498204 h 2855971"/>
              <a:gd name="csX48" fmla="*/ 612068 w 2814440"/>
              <a:gd name="csY48" fmla="*/ 502968 h 2855971"/>
              <a:gd name="csX49" fmla="*/ 1107437 w 2814440"/>
              <a:gd name="csY49" fmla="*/ 731599 h 2855971"/>
              <a:gd name="csX50" fmla="*/ 1259858 w 2814440"/>
              <a:gd name="csY50" fmla="*/ 779231 h 2855971"/>
              <a:gd name="csX51" fmla="*/ 1345595 w 2814440"/>
              <a:gd name="csY51" fmla="*/ 703020 h 2855971"/>
              <a:gd name="csX52" fmla="*/ 1602806 w 2814440"/>
              <a:gd name="csY52" fmla="*/ 207651 h 2855971"/>
              <a:gd name="csX53" fmla="*/ 1700450 w 2814440"/>
              <a:gd name="csY53" fmla="*/ 17135 h 2855971"/>
              <a:gd name="csX0" fmla="*/ 1700450 w 2814440"/>
              <a:gd name="csY0" fmla="*/ 17135 h 2855971"/>
              <a:gd name="csX1" fmla="*/ 1769468 w 2814440"/>
              <a:gd name="csY1" fmla="*/ 37175 h 2855971"/>
              <a:gd name="csX2" fmla="*/ 1805237 w 2814440"/>
              <a:gd name="csY2" fmla="*/ 138584 h 2855971"/>
              <a:gd name="csX3" fmla="*/ 1888596 w 2814440"/>
              <a:gd name="csY3" fmla="*/ 731599 h 2855971"/>
              <a:gd name="csX4" fmla="*/ 1926701 w 2814440"/>
              <a:gd name="csY4" fmla="*/ 826863 h 2855971"/>
              <a:gd name="csX5" fmla="*/ 1974333 w 2814440"/>
              <a:gd name="csY5" fmla="*/ 874494 h 2855971"/>
              <a:gd name="csX6" fmla="*/ 2193439 w 2814440"/>
              <a:gd name="csY6" fmla="*/ 931652 h 2855971"/>
              <a:gd name="csX7" fmla="*/ 2612597 w 2814440"/>
              <a:gd name="csY7" fmla="*/ 960231 h 2855971"/>
              <a:gd name="csX8" fmla="*/ 2710243 w 2814440"/>
              <a:gd name="csY8" fmla="*/ 981668 h 2855971"/>
              <a:gd name="csX9" fmla="*/ 2717387 w 2814440"/>
              <a:gd name="csY9" fmla="*/ 1055495 h 2855971"/>
              <a:gd name="csX10" fmla="*/ 2612597 w 2814440"/>
              <a:gd name="csY10" fmla="*/ 1160284 h 2855971"/>
              <a:gd name="csX11" fmla="*/ 2260123 w 2814440"/>
              <a:gd name="csY11" fmla="*/ 1398443 h 2855971"/>
              <a:gd name="csX12" fmla="*/ 2174386 w 2814440"/>
              <a:gd name="csY12" fmla="*/ 1484179 h 2855971"/>
              <a:gd name="csX13" fmla="*/ 2164860 w 2814440"/>
              <a:gd name="csY13" fmla="*/ 1522285 h 2855971"/>
              <a:gd name="csX14" fmla="*/ 2326807 w 2814440"/>
              <a:gd name="csY14" fmla="*/ 1684232 h 2855971"/>
              <a:gd name="csX15" fmla="*/ 2736439 w 2814440"/>
              <a:gd name="csY15" fmla="*/ 1960496 h 2855971"/>
              <a:gd name="csX16" fmla="*/ 2793597 w 2814440"/>
              <a:gd name="csY16" fmla="*/ 2017654 h 2855971"/>
              <a:gd name="csX17" fmla="*/ 2812650 w 2814440"/>
              <a:gd name="csY17" fmla="*/ 2084338 h 2855971"/>
              <a:gd name="csX18" fmla="*/ 2765018 w 2814440"/>
              <a:gd name="csY18" fmla="*/ 2112917 h 2855971"/>
              <a:gd name="csX19" fmla="*/ 2555439 w 2814440"/>
              <a:gd name="csY19" fmla="*/ 2112917 h 2855971"/>
              <a:gd name="csX20" fmla="*/ 2183912 w 2814440"/>
              <a:gd name="csY20" fmla="*/ 2065286 h 2855971"/>
              <a:gd name="csX21" fmla="*/ 1964807 w 2814440"/>
              <a:gd name="csY21" fmla="*/ 2065286 h 2855971"/>
              <a:gd name="csX22" fmla="*/ 1907649 w 2814440"/>
              <a:gd name="csY22" fmla="*/ 2093865 h 2855971"/>
              <a:gd name="csX23" fmla="*/ 1879070 w 2814440"/>
              <a:gd name="csY23" fmla="*/ 2131970 h 2855971"/>
              <a:gd name="csX24" fmla="*/ 1879070 w 2814440"/>
              <a:gd name="csY24" fmla="*/ 2236760 h 2855971"/>
              <a:gd name="csX25" fmla="*/ 1964807 w 2814440"/>
              <a:gd name="csY25" fmla="*/ 2674971 h 2855971"/>
              <a:gd name="csX26" fmla="*/ 1955280 w 2814440"/>
              <a:gd name="csY26" fmla="*/ 2836918 h 2855971"/>
              <a:gd name="csX27" fmla="*/ 1888596 w 2814440"/>
              <a:gd name="csY27" fmla="*/ 2836918 h 2855971"/>
              <a:gd name="csX28" fmla="*/ 1850491 w 2814440"/>
              <a:gd name="csY28" fmla="*/ 2808339 h 2855971"/>
              <a:gd name="csX29" fmla="*/ 1431332 w 2814440"/>
              <a:gd name="csY29" fmla="*/ 2379655 h 2855971"/>
              <a:gd name="csX30" fmla="*/ 1317016 w 2814440"/>
              <a:gd name="csY30" fmla="*/ 2332023 h 2855971"/>
              <a:gd name="csX31" fmla="*/ 1116963 w 2814440"/>
              <a:gd name="csY31" fmla="*/ 2465391 h 2855971"/>
              <a:gd name="csX32" fmla="*/ 735910 w 2814440"/>
              <a:gd name="csY32" fmla="*/ 2817866 h 2855971"/>
              <a:gd name="csX33" fmla="*/ 640647 w 2814440"/>
              <a:gd name="csY33" fmla="*/ 2855971 h 2855971"/>
              <a:gd name="csX34" fmla="*/ 621594 w 2814440"/>
              <a:gd name="csY34" fmla="*/ 2836918 h 2855971"/>
              <a:gd name="csX35" fmla="*/ 621594 w 2814440"/>
              <a:gd name="csY35" fmla="*/ 2655918 h 2855971"/>
              <a:gd name="csX36" fmla="*/ 716857 w 2814440"/>
              <a:gd name="csY36" fmla="*/ 2208181 h 2855971"/>
              <a:gd name="csX37" fmla="*/ 707331 w 2814440"/>
              <a:gd name="csY37" fmla="*/ 1998601 h 2855971"/>
              <a:gd name="csX38" fmla="*/ 593015 w 2814440"/>
              <a:gd name="csY38" fmla="*/ 1922391 h 2855971"/>
              <a:gd name="csX39" fmla="*/ 50014 w 2814440"/>
              <a:gd name="csY39" fmla="*/ 1741390 h 2855971"/>
              <a:gd name="csX40" fmla="*/ 0 w 2814440"/>
              <a:gd name="csY40" fmla="*/ 1648514 h 2855971"/>
              <a:gd name="csX41" fmla="*/ 88120 w 2814440"/>
              <a:gd name="csY41" fmla="*/ 1588969 h 2855971"/>
              <a:gd name="csX42" fmla="*/ 631120 w 2814440"/>
              <a:gd name="csY42" fmla="*/ 1436548 h 2855971"/>
              <a:gd name="csX43" fmla="*/ 745436 w 2814440"/>
              <a:gd name="csY43" fmla="*/ 1379390 h 2855971"/>
              <a:gd name="csX44" fmla="*/ 793068 w 2814440"/>
              <a:gd name="csY44" fmla="*/ 1322232 h 2855971"/>
              <a:gd name="csX45" fmla="*/ 774015 w 2814440"/>
              <a:gd name="csY45" fmla="*/ 1198390 h 2855971"/>
              <a:gd name="csX46" fmla="*/ 535857 w 2814440"/>
              <a:gd name="csY46" fmla="*/ 626810 h 2855971"/>
              <a:gd name="csX47" fmla="*/ 497757 w 2814440"/>
              <a:gd name="csY47" fmla="*/ 498204 h 2855971"/>
              <a:gd name="csX48" fmla="*/ 612068 w 2814440"/>
              <a:gd name="csY48" fmla="*/ 502968 h 2855971"/>
              <a:gd name="csX49" fmla="*/ 1107437 w 2814440"/>
              <a:gd name="csY49" fmla="*/ 731599 h 2855971"/>
              <a:gd name="csX50" fmla="*/ 1259858 w 2814440"/>
              <a:gd name="csY50" fmla="*/ 779231 h 2855971"/>
              <a:gd name="csX51" fmla="*/ 1345595 w 2814440"/>
              <a:gd name="csY51" fmla="*/ 703020 h 2855971"/>
              <a:gd name="csX52" fmla="*/ 1602806 w 2814440"/>
              <a:gd name="csY52" fmla="*/ 207651 h 2855971"/>
              <a:gd name="csX53" fmla="*/ 1700450 w 2814440"/>
              <a:gd name="csY53" fmla="*/ 17135 h 2855971"/>
              <a:gd name="csX0" fmla="*/ 1700450 w 2814440"/>
              <a:gd name="csY0" fmla="*/ 12902 h 2851738"/>
              <a:gd name="csX1" fmla="*/ 1769468 w 2814440"/>
              <a:gd name="csY1" fmla="*/ 32942 h 2851738"/>
              <a:gd name="csX2" fmla="*/ 1805237 w 2814440"/>
              <a:gd name="csY2" fmla="*/ 134351 h 2851738"/>
              <a:gd name="csX3" fmla="*/ 1888596 w 2814440"/>
              <a:gd name="csY3" fmla="*/ 727366 h 2851738"/>
              <a:gd name="csX4" fmla="*/ 1926701 w 2814440"/>
              <a:gd name="csY4" fmla="*/ 822630 h 2851738"/>
              <a:gd name="csX5" fmla="*/ 1974333 w 2814440"/>
              <a:gd name="csY5" fmla="*/ 870261 h 2851738"/>
              <a:gd name="csX6" fmla="*/ 2193439 w 2814440"/>
              <a:gd name="csY6" fmla="*/ 927419 h 2851738"/>
              <a:gd name="csX7" fmla="*/ 2612597 w 2814440"/>
              <a:gd name="csY7" fmla="*/ 955998 h 2851738"/>
              <a:gd name="csX8" fmla="*/ 2710243 w 2814440"/>
              <a:gd name="csY8" fmla="*/ 977435 h 2851738"/>
              <a:gd name="csX9" fmla="*/ 2717387 w 2814440"/>
              <a:gd name="csY9" fmla="*/ 1051262 h 2851738"/>
              <a:gd name="csX10" fmla="*/ 2612597 w 2814440"/>
              <a:gd name="csY10" fmla="*/ 1156051 h 2851738"/>
              <a:gd name="csX11" fmla="*/ 2260123 w 2814440"/>
              <a:gd name="csY11" fmla="*/ 1394210 h 2851738"/>
              <a:gd name="csX12" fmla="*/ 2174386 w 2814440"/>
              <a:gd name="csY12" fmla="*/ 1479946 h 2851738"/>
              <a:gd name="csX13" fmla="*/ 2164860 w 2814440"/>
              <a:gd name="csY13" fmla="*/ 1518052 h 2851738"/>
              <a:gd name="csX14" fmla="*/ 2326807 w 2814440"/>
              <a:gd name="csY14" fmla="*/ 1679999 h 2851738"/>
              <a:gd name="csX15" fmla="*/ 2736439 w 2814440"/>
              <a:gd name="csY15" fmla="*/ 1956263 h 2851738"/>
              <a:gd name="csX16" fmla="*/ 2793597 w 2814440"/>
              <a:gd name="csY16" fmla="*/ 2013421 h 2851738"/>
              <a:gd name="csX17" fmla="*/ 2812650 w 2814440"/>
              <a:gd name="csY17" fmla="*/ 2080105 h 2851738"/>
              <a:gd name="csX18" fmla="*/ 2765018 w 2814440"/>
              <a:gd name="csY18" fmla="*/ 2108684 h 2851738"/>
              <a:gd name="csX19" fmla="*/ 2555439 w 2814440"/>
              <a:gd name="csY19" fmla="*/ 2108684 h 2851738"/>
              <a:gd name="csX20" fmla="*/ 2183912 w 2814440"/>
              <a:gd name="csY20" fmla="*/ 2061053 h 2851738"/>
              <a:gd name="csX21" fmla="*/ 1964807 w 2814440"/>
              <a:gd name="csY21" fmla="*/ 2061053 h 2851738"/>
              <a:gd name="csX22" fmla="*/ 1907649 w 2814440"/>
              <a:gd name="csY22" fmla="*/ 2089632 h 2851738"/>
              <a:gd name="csX23" fmla="*/ 1879070 w 2814440"/>
              <a:gd name="csY23" fmla="*/ 2127737 h 2851738"/>
              <a:gd name="csX24" fmla="*/ 1879070 w 2814440"/>
              <a:gd name="csY24" fmla="*/ 2232527 h 2851738"/>
              <a:gd name="csX25" fmla="*/ 1964807 w 2814440"/>
              <a:gd name="csY25" fmla="*/ 2670738 h 2851738"/>
              <a:gd name="csX26" fmla="*/ 1955280 w 2814440"/>
              <a:gd name="csY26" fmla="*/ 2832685 h 2851738"/>
              <a:gd name="csX27" fmla="*/ 1888596 w 2814440"/>
              <a:gd name="csY27" fmla="*/ 2832685 h 2851738"/>
              <a:gd name="csX28" fmla="*/ 1850491 w 2814440"/>
              <a:gd name="csY28" fmla="*/ 2804106 h 2851738"/>
              <a:gd name="csX29" fmla="*/ 1431332 w 2814440"/>
              <a:gd name="csY29" fmla="*/ 2375422 h 2851738"/>
              <a:gd name="csX30" fmla="*/ 1317016 w 2814440"/>
              <a:gd name="csY30" fmla="*/ 2327790 h 2851738"/>
              <a:gd name="csX31" fmla="*/ 1116963 w 2814440"/>
              <a:gd name="csY31" fmla="*/ 2461158 h 2851738"/>
              <a:gd name="csX32" fmla="*/ 735910 w 2814440"/>
              <a:gd name="csY32" fmla="*/ 2813633 h 2851738"/>
              <a:gd name="csX33" fmla="*/ 640647 w 2814440"/>
              <a:gd name="csY33" fmla="*/ 2851738 h 2851738"/>
              <a:gd name="csX34" fmla="*/ 621594 w 2814440"/>
              <a:gd name="csY34" fmla="*/ 2832685 h 2851738"/>
              <a:gd name="csX35" fmla="*/ 621594 w 2814440"/>
              <a:gd name="csY35" fmla="*/ 2651685 h 2851738"/>
              <a:gd name="csX36" fmla="*/ 716857 w 2814440"/>
              <a:gd name="csY36" fmla="*/ 2203948 h 2851738"/>
              <a:gd name="csX37" fmla="*/ 707331 w 2814440"/>
              <a:gd name="csY37" fmla="*/ 1994368 h 2851738"/>
              <a:gd name="csX38" fmla="*/ 593015 w 2814440"/>
              <a:gd name="csY38" fmla="*/ 1918158 h 2851738"/>
              <a:gd name="csX39" fmla="*/ 50014 w 2814440"/>
              <a:gd name="csY39" fmla="*/ 1737157 h 2851738"/>
              <a:gd name="csX40" fmla="*/ 0 w 2814440"/>
              <a:gd name="csY40" fmla="*/ 1644281 h 2851738"/>
              <a:gd name="csX41" fmla="*/ 88120 w 2814440"/>
              <a:gd name="csY41" fmla="*/ 1584736 h 2851738"/>
              <a:gd name="csX42" fmla="*/ 631120 w 2814440"/>
              <a:gd name="csY42" fmla="*/ 1432315 h 2851738"/>
              <a:gd name="csX43" fmla="*/ 745436 w 2814440"/>
              <a:gd name="csY43" fmla="*/ 1375157 h 2851738"/>
              <a:gd name="csX44" fmla="*/ 793068 w 2814440"/>
              <a:gd name="csY44" fmla="*/ 1317999 h 2851738"/>
              <a:gd name="csX45" fmla="*/ 774015 w 2814440"/>
              <a:gd name="csY45" fmla="*/ 1194157 h 2851738"/>
              <a:gd name="csX46" fmla="*/ 535857 w 2814440"/>
              <a:gd name="csY46" fmla="*/ 622577 h 2851738"/>
              <a:gd name="csX47" fmla="*/ 497757 w 2814440"/>
              <a:gd name="csY47" fmla="*/ 493971 h 2851738"/>
              <a:gd name="csX48" fmla="*/ 612068 w 2814440"/>
              <a:gd name="csY48" fmla="*/ 498735 h 2851738"/>
              <a:gd name="csX49" fmla="*/ 1107437 w 2814440"/>
              <a:gd name="csY49" fmla="*/ 727366 h 2851738"/>
              <a:gd name="csX50" fmla="*/ 1259858 w 2814440"/>
              <a:gd name="csY50" fmla="*/ 774998 h 2851738"/>
              <a:gd name="csX51" fmla="*/ 1345595 w 2814440"/>
              <a:gd name="csY51" fmla="*/ 698787 h 2851738"/>
              <a:gd name="csX52" fmla="*/ 1602806 w 2814440"/>
              <a:gd name="csY52" fmla="*/ 203418 h 2851738"/>
              <a:gd name="csX53" fmla="*/ 1700450 w 2814440"/>
              <a:gd name="csY53" fmla="*/ 12902 h 2851738"/>
              <a:gd name="csX0" fmla="*/ 1700450 w 2814440"/>
              <a:gd name="csY0" fmla="*/ 12902 h 2851738"/>
              <a:gd name="csX1" fmla="*/ 1769468 w 2814440"/>
              <a:gd name="csY1" fmla="*/ 32942 h 2851738"/>
              <a:gd name="csX2" fmla="*/ 1805237 w 2814440"/>
              <a:gd name="csY2" fmla="*/ 134351 h 2851738"/>
              <a:gd name="csX3" fmla="*/ 1888596 w 2814440"/>
              <a:gd name="csY3" fmla="*/ 727366 h 2851738"/>
              <a:gd name="csX4" fmla="*/ 1926701 w 2814440"/>
              <a:gd name="csY4" fmla="*/ 822630 h 2851738"/>
              <a:gd name="csX5" fmla="*/ 1974333 w 2814440"/>
              <a:gd name="csY5" fmla="*/ 870261 h 2851738"/>
              <a:gd name="csX6" fmla="*/ 2193439 w 2814440"/>
              <a:gd name="csY6" fmla="*/ 927419 h 2851738"/>
              <a:gd name="csX7" fmla="*/ 2612597 w 2814440"/>
              <a:gd name="csY7" fmla="*/ 955998 h 2851738"/>
              <a:gd name="csX8" fmla="*/ 2710243 w 2814440"/>
              <a:gd name="csY8" fmla="*/ 977435 h 2851738"/>
              <a:gd name="csX9" fmla="*/ 2717387 w 2814440"/>
              <a:gd name="csY9" fmla="*/ 1051262 h 2851738"/>
              <a:gd name="csX10" fmla="*/ 2612597 w 2814440"/>
              <a:gd name="csY10" fmla="*/ 1156051 h 2851738"/>
              <a:gd name="csX11" fmla="*/ 2260123 w 2814440"/>
              <a:gd name="csY11" fmla="*/ 1394210 h 2851738"/>
              <a:gd name="csX12" fmla="*/ 2174386 w 2814440"/>
              <a:gd name="csY12" fmla="*/ 1479946 h 2851738"/>
              <a:gd name="csX13" fmla="*/ 2164860 w 2814440"/>
              <a:gd name="csY13" fmla="*/ 1518052 h 2851738"/>
              <a:gd name="csX14" fmla="*/ 2326807 w 2814440"/>
              <a:gd name="csY14" fmla="*/ 1679999 h 2851738"/>
              <a:gd name="csX15" fmla="*/ 2736439 w 2814440"/>
              <a:gd name="csY15" fmla="*/ 1956263 h 2851738"/>
              <a:gd name="csX16" fmla="*/ 2793597 w 2814440"/>
              <a:gd name="csY16" fmla="*/ 2013421 h 2851738"/>
              <a:gd name="csX17" fmla="*/ 2812650 w 2814440"/>
              <a:gd name="csY17" fmla="*/ 2080105 h 2851738"/>
              <a:gd name="csX18" fmla="*/ 2765018 w 2814440"/>
              <a:gd name="csY18" fmla="*/ 2108684 h 2851738"/>
              <a:gd name="csX19" fmla="*/ 2555439 w 2814440"/>
              <a:gd name="csY19" fmla="*/ 2108684 h 2851738"/>
              <a:gd name="csX20" fmla="*/ 2183912 w 2814440"/>
              <a:gd name="csY20" fmla="*/ 2061053 h 2851738"/>
              <a:gd name="csX21" fmla="*/ 1964807 w 2814440"/>
              <a:gd name="csY21" fmla="*/ 2061053 h 2851738"/>
              <a:gd name="csX22" fmla="*/ 1907649 w 2814440"/>
              <a:gd name="csY22" fmla="*/ 2089632 h 2851738"/>
              <a:gd name="csX23" fmla="*/ 1879070 w 2814440"/>
              <a:gd name="csY23" fmla="*/ 2127737 h 2851738"/>
              <a:gd name="csX24" fmla="*/ 1879070 w 2814440"/>
              <a:gd name="csY24" fmla="*/ 2232527 h 2851738"/>
              <a:gd name="csX25" fmla="*/ 1964807 w 2814440"/>
              <a:gd name="csY25" fmla="*/ 2670738 h 2851738"/>
              <a:gd name="csX26" fmla="*/ 1955280 w 2814440"/>
              <a:gd name="csY26" fmla="*/ 2832685 h 2851738"/>
              <a:gd name="csX27" fmla="*/ 1888596 w 2814440"/>
              <a:gd name="csY27" fmla="*/ 2832685 h 2851738"/>
              <a:gd name="csX28" fmla="*/ 1850491 w 2814440"/>
              <a:gd name="csY28" fmla="*/ 2804106 h 2851738"/>
              <a:gd name="csX29" fmla="*/ 1431332 w 2814440"/>
              <a:gd name="csY29" fmla="*/ 2375422 h 2851738"/>
              <a:gd name="csX30" fmla="*/ 1317016 w 2814440"/>
              <a:gd name="csY30" fmla="*/ 2327790 h 2851738"/>
              <a:gd name="csX31" fmla="*/ 1116963 w 2814440"/>
              <a:gd name="csY31" fmla="*/ 2461158 h 2851738"/>
              <a:gd name="csX32" fmla="*/ 735910 w 2814440"/>
              <a:gd name="csY32" fmla="*/ 2813633 h 2851738"/>
              <a:gd name="csX33" fmla="*/ 640647 w 2814440"/>
              <a:gd name="csY33" fmla="*/ 2851738 h 2851738"/>
              <a:gd name="csX34" fmla="*/ 621594 w 2814440"/>
              <a:gd name="csY34" fmla="*/ 2832685 h 2851738"/>
              <a:gd name="csX35" fmla="*/ 621594 w 2814440"/>
              <a:gd name="csY35" fmla="*/ 2651685 h 2851738"/>
              <a:gd name="csX36" fmla="*/ 716857 w 2814440"/>
              <a:gd name="csY36" fmla="*/ 2203948 h 2851738"/>
              <a:gd name="csX37" fmla="*/ 707331 w 2814440"/>
              <a:gd name="csY37" fmla="*/ 1994368 h 2851738"/>
              <a:gd name="csX38" fmla="*/ 593015 w 2814440"/>
              <a:gd name="csY38" fmla="*/ 1918158 h 2851738"/>
              <a:gd name="csX39" fmla="*/ 50014 w 2814440"/>
              <a:gd name="csY39" fmla="*/ 1737157 h 2851738"/>
              <a:gd name="csX40" fmla="*/ 0 w 2814440"/>
              <a:gd name="csY40" fmla="*/ 1644281 h 2851738"/>
              <a:gd name="csX41" fmla="*/ 88120 w 2814440"/>
              <a:gd name="csY41" fmla="*/ 1584736 h 2851738"/>
              <a:gd name="csX42" fmla="*/ 631120 w 2814440"/>
              <a:gd name="csY42" fmla="*/ 1432315 h 2851738"/>
              <a:gd name="csX43" fmla="*/ 745436 w 2814440"/>
              <a:gd name="csY43" fmla="*/ 1375157 h 2851738"/>
              <a:gd name="csX44" fmla="*/ 793068 w 2814440"/>
              <a:gd name="csY44" fmla="*/ 1317999 h 2851738"/>
              <a:gd name="csX45" fmla="*/ 774015 w 2814440"/>
              <a:gd name="csY45" fmla="*/ 1194157 h 2851738"/>
              <a:gd name="csX46" fmla="*/ 535857 w 2814440"/>
              <a:gd name="csY46" fmla="*/ 622577 h 2851738"/>
              <a:gd name="csX47" fmla="*/ 497757 w 2814440"/>
              <a:gd name="csY47" fmla="*/ 493971 h 2851738"/>
              <a:gd name="csX48" fmla="*/ 612068 w 2814440"/>
              <a:gd name="csY48" fmla="*/ 498735 h 2851738"/>
              <a:gd name="csX49" fmla="*/ 1107437 w 2814440"/>
              <a:gd name="csY49" fmla="*/ 727366 h 2851738"/>
              <a:gd name="csX50" fmla="*/ 1259858 w 2814440"/>
              <a:gd name="csY50" fmla="*/ 774998 h 2851738"/>
              <a:gd name="csX51" fmla="*/ 1345595 w 2814440"/>
              <a:gd name="csY51" fmla="*/ 698787 h 2851738"/>
              <a:gd name="csX52" fmla="*/ 1602806 w 2814440"/>
              <a:gd name="csY52" fmla="*/ 203418 h 2851738"/>
              <a:gd name="csX53" fmla="*/ 1700450 w 2814440"/>
              <a:gd name="csY53" fmla="*/ 12902 h 2851738"/>
              <a:gd name="csX0" fmla="*/ 1700450 w 2814440"/>
              <a:gd name="csY0" fmla="*/ 14002 h 2852838"/>
              <a:gd name="csX1" fmla="*/ 1769468 w 2814440"/>
              <a:gd name="csY1" fmla="*/ 34042 h 2852838"/>
              <a:gd name="csX2" fmla="*/ 1805237 w 2814440"/>
              <a:gd name="csY2" fmla="*/ 135451 h 2852838"/>
              <a:gd name="csX3" fmla="*/ 1888596 w 2814440"/>
              <a:gd name="csY3" fmla="*/ 728466 h 2852838"/>
              <a:gd name="csX4" fmla="*/ 1926701 w 2814440"/>
              <a:gd name="csY4" fmla="*/ 823730 h 2852838"/>
              <a:gd name="csX5" fmla="*/ 1974333 w 2814440"/>
              <a:gd name="csY5" fmla="*/ 871361 h 2852838"/>
              <a:gd name="csX6" fmla="*/ 2193439 w 2814440"/>
              <a:gd name="csY6" fmla="*/ 928519 h 2852838"/>
              <a:gd name="csX7" fmla="*/ 2612597 w 2814440"/>
              <a:gd name="csY7" fmla="*/ 957098 h 2852838"/>
              <a:gd name="csX8" fmla="*/ 2710243 w 2814440"/>
              <a:gd name="csY8" fmla="*/ 978535 h 2852838"/>
              <a:gd name="csX9" fmla="*/ 2717387 w 2814440"/>
              <a:gd name="csY9" fmla="*/ 1052362 h 2852838"/>
              <a:gd name="csX10" fmla="*/ 2612597 w 2814440"/>
              <a:gd name="csY10" fmla="*/ 1157151 h 2852838"/>
              <a:gd name="csX11" fmla="*/ 2260123 w 2814440"/>
              <a:gd name="csY11" fmla="*/ 1395310 h 2852838"/>
              <a:gd name="csX12" fmla="*/ 2174386 w 2814440"/>
              <a:gd name="csY12" fmla="*/ 1481046 h 2852838"/>
              <a:gd name="csX13" fmla="*/ 2164860 w 2814440"/>
              <a:gd name="csY13" fmla="*/ 1519152 h 2852838"/>
              <a:gd name="csX14" fmla="*/ 2326807 w 2814440"/>
              <a:gd name="csY14" fmla="*/ 1681099 h 2852838"/>
              <a:gd name="csX15" fmla="*/ 2736439 w 2814440"/>
              <a:gd name="csY15" fmla="*/ 1957363 h 2852838"/>
              <a:gd name="csX16" fmla="*/ 2793597 w 2814440"/>
              <a:gd name="csY16" fmla="*/ 2014521 h 2852838"/>
              <a:gd name="csX17" fmla="*/ 2812650 w 2814440"/>
              <a:gd name="csY17" fmla="*/ 2081205 h 2852838"/>
              <a:gd name="csX18" fmla="*/ 2765018 w 2814440"/>
              <a:gd name="csY18" fmla="*/ 2109784 h 2852838"/>
              <a:gd name="csX19" fmla="*/ 2555439 w 2814440"/>
              <a:gd name="csY19" fmla="*/ 2109784 h 2852838"/>
              <a:gd name="csX20" fmla="*/ 2183912 w 2814440"/>
              <a:gd name="csY20" fmla="*/ 2062153 h 2852838"/>
              <a:gd name="csX21" fmla="*/ 1964807 w 2814440"/>
              <a:gd name="csY21" fmla="*/ 2062153 h 2852838"/>
              <a:gd name="csX22" fmla="*/ 1907649 w 2814440"/>
              <a:gd name="csY22" fmla="*/ 2090732 h 2852838"/>
              <a:gd name="csX23" fmla="*/ 1879070 w 2814440"/>
              <a:gd name="csY23" fmla="*/ 2128837 h 2852838"/>
              <a:gd name="csX24" fmla="*/ 1879070 w 2814440"/>
              <a:gd name="csY24" fmla="*/ 2233627 h 2852838"/>
              <a:gd name="csX25" fmla="*/ 1964807 w 2814440"/>
              <a:gd name="csY25" fmla="*/ 2671838 h 2852838"/>
              <a:gd name="csX26" fmla="*/ 1955280 w 2814440"/>
              <a:gd name="csY26" fmla="*/ 2833785 h 2852838"/>
              <a:gd name="csX27" fmla="*/ 1888596 w 2814440"/>
              <a:gd name="csY27" fmla="*/ 2833785 h 2852838"/>
              <a:gd name="csX28" fmla="*/ 1850491 w 2814440"/>
              <a:gd name="csY28" fmla="*/ 2805206 h 2852838"/>
              <a:gd name="csX29" fmla="*/ 1431332 w 2814440"/>
              <a:gd name="csY29" fmla="*/ 2376522 h 2852838"/>
              <a:gd name="csX30" fmla="*/ 1317016 w 2814440"/>
              <a:gd name="csY30" fmla="*/ 2328890 h 2852838"/>
              <a:gd name="csX31" fmla="*/ 1116963 w 2814440"/>
              <a:gd name="csY31" fmla="*/ 2462258 h 2852838"/>
              <a:gd name="csX32" fmla="*/ 735910 w 2814440"/>
              <a:gd name="csY32" fmla="*/ 2814733 h 2852838"/>
              <a:gd name="csX33" fmla="*/ 640647 w 2814440"/>
              <a:gd name="csY33" fmla="*/ 2852838 h 2852838"/>
              <a:gd name="csX34" fmla="*/ 621594 w 2814440"/>
              <a:gd name="csY34" fmla="*/ 2833785 h 2852838"/>
              <a:gd name="csX35" fmla="*/ 621594 w 2814440"/>
              <a:gd name="csY35" fmla="*/ 2652785 h 2852838"/>
              <a:gd name="csX36" fmla="*/ 716857 w 2814440"/>
              <a:gd name="csY36" fmla="*/ 2205048 h 2852838"/>
              <a:gd name="csX37" fmla="*/ 707331 w 2814440"/>
              <a:gd name="csY37" fmla="*/ 1995468 h 2852838"/>
              <a:gd name="csX38" fmla="*/ 593015 w 2814440"/>
              <a:gd name="csY38" fmla="*/ 1919258 h 2852838"/>
              <a:gd name="csX39" fmla="*/ 50014 w 2814440"/>
              <a:gd name="csY39" fmla="*/ 1738257 h 2852838"/>
              <a:gd name="csX40" fmla="*/ 0 w 2814440"/>
              <a:gd name="csY40" fmla="*/ 1645381 h 2852838"/>
              <a:gd name="csX41" fmla="*/ 88120 w 2814440"/>
              <a:gd name="csY41" fmla="*/ 1585836 h 2852838"/>
              <a:gd name="csX42" fmla="*/ 631120 w 2814440"/>
              <a:gd name="csY42" fmla="*/ 1433415 h 2852838"/>
              <a:gd name="csX43" fmla="*/ 745436 w 2814440"/>
              <a:gd name="csY43" fmla="*/ 1376257 h 2852838"/>
              <a:gd name="csX44" fmla="*/ 793068 w 2814440"/>
              <a:gd name="csY44" fmla="*/ 1319099 h 2852838"/>
              <a:gd name="csX45" fmla="*/ 774015 w 2814440"/>
              <a:gd name="csY45" fmla="*/ 1195257 h 2852838"/>
              <a:gd name="csX46" fmla="*/ 535857 w 2814440"/>
              <a:gd name="csY46" fmla="*/ 623677 h 2852838"/>
              <a:gd name="csX47" fmla="*/ 497757 w 2814440"/>
              <a:gd name="csY47" fmla="*/ 495071 h 2852838"/>
              <a:gd name="csX48" fmla="*/ 612068 w 2814440"/>
              <a:gd name="csY48" fmla="*/ 499835 h 2852838"/>
              <a:gd name="csX49" fmla="*/ 1107437 w 2814440"/>
              <a:gd name="csY49" fmla="*/ 728466 h 2852838"/>
              <a:gd name="csX50" fmla="*/ 1259858 w 2814440"/>
              <a:gd name="csY50" fmla="*/ 776098 h 2852838"/>
              <a:gd name="csX51" fmla="*/ 1345595 w 2814440"/>
              <a:gd name="csY51" fmla="*/ 699887 h 2852838"/>
              <a:gd name="csX52" fmla="*/ 1602806 w 2814440"/>
              <a:gd name="csY52" fmla="*/ 204518 h 2852838"/>
              <a:gd name="csX53" fmla="*/ 1700450 w 2814440"/>
              <a:gd name="csY53" fmla="*/ 14002 h 2852838"/>
              <a:gd name="csX0" fmla="*/ 1700450 w 2814440"/>
              <a:gd name="csY0" fmla="*/ 14002 h 2852838"/>
              <a:gd name="csX1" fmla="*/ 1781374 w 2814440"/>
              <a:gd name="csY1" fmla="*/ 34042 h 2852838"/>
              <a:gd name="csX2" fmla="*/ 1805237 w 2814440"/>
              <a:gd name="csY2" fmla="*/ 135451 h 2852838"/>
              <a:gd name="csX3" fmla="*/ 1888596 w 2814440"/>
              <a:gd name="csY3" fmla="*/ 728466 h 2852838"/>
              <a:gd name="csX4" fmla="*/ 1926701 w 2814440"/>
              <a:gd name="csY4" fmla="*/ 823730 h 2852838"/>
              <a:gd name="csX5" fmla="*/ 1974333 w 2814440"/>
              <a:gd name="csY5" fmla="*/ 871361 h 2852838"/>
              <a:gd name="csX6" fmla="*/ 2193439 w 2814440"/>
              <a:gd name="csY6" fmla="*/ 928519 h 2852838"/>
              <a:gd name="csX7" fmla="*/ 2612597 w 2814440"/>
              <a:gd name="csY7" fmla="*/ 957098 h 2852838"/>
              <a:gd name="csX8" fmla="*/ 2710243 w 2814440"/>
              <a:gd name="csY8" fmla="*/ 978535 h 2852838"/>
              <a:gd name="csX9" fmla="*/ 2717387 w 2814440"/>
              <a:gd name="csY9" fmla="*/ 1052362 h 2852838"/>
              <a:gd name="csX10" fmla="*/ 2612597 w 2814440"/>
              <a:gd name="csY10" fmla="*/ 1157151 h 2852838"/>
              <a:gd name="csX11" fmla="*/ 2260123 w 2814440"/>
              <a:gd name="csY11" fmla="*/ 1395310 h 2852838"/>
              <a:gd name="csX12" fmla="*/ 2174386 w 2814440"/>
              <a:gd name="csY12" fmla="*/ 1481046 h 2852838"/>
              <a:gd name="csX13" fmla="*/ 2164860 w 2814440"/>
              <a:gd name="csY13" fmla="*/ 1519152 h 2852838"/>
              <a:gd name="csX14" fmla="*/ 2326807 w 2814440"/>
              <a:gd name="csY14" fmla="*/ 1681099 h 2852838"/>
              <a:gd name="csX15" fmla="*/ 2736439 w 2814440"/>
              <a:gd name="csY15" fmla="*/ 1957363 h 2852838"/>
              <a:gd name="csX16" fmla="*/ 2793597 w 2814440"/>
              <a:gd name="csY16" fmla="*/ 2014521 h 2852838"/>
              <a:gd name="csX17" fmla="*/ 2812650 w 2814440"/>
              <a:gd name="csY17" fmla="*/ 2081205 h 2852838"/>
              <a:gd name="csX18" fmla="*/ 2765018 w 2814440"/>
              <a:gd name="csY18" fmla="*/ 2109784 h 2852838"/>
              <a:gd name="csX19" fmla="*/ 2555439 w 2814440"/>
              <a:gd name="csY19" fmla="*/ 2109784 h 2852838"/>
              <a:gd name="csX20" fmla="*/ 2183912 w 2814440"/>
              <a:gd name="csY20" fmla="*/ 2062153 h 2852838"/>
              <a:gd name="csX21" fmla="*/ 1964807 w 2814440"/>
              <a:gd name="csY21" fmla="*/ 2062153 h 2852838"/>
              <a:gd name="csX22" fmla="*/ 1907649 w 2814440"/>
              <a:gd name="csY22" fmla="*/ 2090732 h 2852838"/>
              <a:gd name="csX23" fmla="*/ 1879070 w 2814440"/>
              <a:gd name="csY23" fmla="*/ 2128837 h 2852838"/>
              <a:gd name="csX24" fmla="*/ 1879070 w 2814440"/>
              <a:gd name="csY24" fmla="*/ 2233627 h 2852838"/>
              <a:gd name="csX25" fmla="*/ 1964807 w 2814440"/>
              <a:gd name="csY25" fmla="*/ 2671838 h 2852838"/>
              <a:gd name="csX26" fmla="*/ 1955280 w 2814440"/>
              <a:gd name="csY26" fmla="*/ 2833785 h 2852838"/>
              <a:gd name="csX27" fmla="*/ 1888596 w 2814440"/>
              <a:gd name="csY27" fmla="*/ 2833785 h 2852838"/>
              <a:gd name="csX28" fmla="*/ 1850491 w 2814440"/>
              <a:gd name="csY28" fmla="*/ 2805206 h 2852838"/>
              <a:gd name="csX29" fmla="*/ 1431332 w 2814440"/>
              <a:gd name="csY29" fmla="*/ 2376522 h 2852838"/>
              <a:gd name="csX30" fmla="*/ 1317016 w 2814440"/>
              <a:gd name="csY30" fmla="*/ 2328890 h 2852838"/>
              <a:gd name="csX31" fmla="*/ 1116963 w 2814440"/>
              <a:gd name="csY31" fmla="*/ 2462258 h 2852838"/>
              <a:gd name="csX32" fmla="*/ 735910 w 2814440"/>
              <a:gd name="csY32" fmla="*/ 2814733 h 2852838"/>
              <a:gd name="csX33" fmla="*/ 640647 w 2814440"/>
              <a:gd name="csY33" fmla="*/ 2852838 h 2852838"/>
              <a:gd name="csX34" fmla="*/ 621594 w 2814440"/>
              <a:gd name="csY34" fmla="*/ 2833785 h 2852838"/>
              <a:gd name="csX35" fmla="*/ 621594 w 2814440"/>
              <a:gd name="csY35" fmla="*/ 2652785 h 2852838"/>
              <a:gd name="csX36" fmla="*/ 716857 w 2814440"/>
              <a:gd name="csY36" fmla="*/ 2205048 h 2852838"/>
              <a:gd name="csX37" fmla="*/ 707331 w 2814440"/>
              <a:gd name="csY37" fmla="*/ 1995468 h 2852838"/>
              <a:gd name="csX38" fmla="*/ 593015 w 2814440"/>
              <a:gd name="csY38" fmla="*/ 1919258 h 2852838"/>
              <a:gd name="csX39" fmla="*/ 50014 w 2814440"/>
              <a:gd name="csY39" fmla="*/ 1738257 h 2852838"/>
              <a:gd name="csX40" fmla="*/ 0 w 2814440"/>
              <a:gd name="csY40" fmla="*/ 1645381 h 2852838"/>
              <a:gd name="csX41" fmla="*/ 88120 w 2814440"/>
              <a:gd name="csY41" fmla="*/ 1585836 h 2852838"/>
              <a:gd name="csX42" fmla="*/ 631120 w 2814440"/>
              <a:gd name="csY42" fmla="*/ 1433415 h 2852838"/>
              <a:gd name="csX43" fmla="*/ 745436 w 2814440"/>
              <a:gd name="csY43" fmla="*/ 1376257 h 2852838"/>
              <a:gd name="csX44" fmla="*/ 793068 w 2814440"/>
              <a:gd name="csY44" fmla="*/ 1319099 h 2852838"/>
              <a:gd name="csX45" fmla="*/ 774015 w 2814440"/>
              <a:gd name="csY45" fmla="*/ 1195257 h 2852838"/>
              <a:gd name="csX46" fmla="*/ 535857 w 2814440"/>
              <a:gd name="csY46" fmla="*/ 623677 h 2852838"/>
              <a:gd name="csX47" fmla="*/ 497757 w 2814440"/>
              <a:gd name="csY47" fmla="*/ 495071 h 2852838"/>
              <a:gd name="csX48" fmla="*/ 612068 w 2814440"/>
              <a:gd name="csY48" fmla="*/ 499835 h 2852838"/>
              <a:gd name="csX49" fmla="*/ 1107437 w 2814440"/>
              <a:gd name="csY49" fmla="*/ 728466 h 2852838"/>
              <a:gd name="csX50" fmla="*/ 1259858 w 2814440"/>
              <a:gd name="csY50" fmla="*/ 776098 h 2852838"/>
              <a:gd name="csX51" fmla="*/ 1345595 w 2814440"/>
              <a:gd name="csY51" fmla="*/ 699887 h 2852838"/>
              <a:gd name="csX52" fmla="*/ 1602806 w 2814440"/>
              <a:gd name="csY52" fmla="*/ 204518 h 2852838"/>
              <a:gd name="csX53" fmla="*/ 1700450 w 2814440"/>
              <a:gd name="csY53" fmla="*/ 14002 h 2852838"/>
              <a:gd name="csX0" fmla="*/ 1700450 w 2814440"/>
              <a:gd name="csY0" fmla="*/ 13439 h 2852275"/>
              <a:gd name="csX1" fmla="*/ 1781374 w 2814440"/>
              <a:gd name="csY1" fmla="*/ 33479 h 2852275"/>
              <a:gd name="csX2" fmla="*/ 1805237 w 2814440"/>
              <a:gd name="csY2" fmla="*/ 134888 h 2852275"/>
              <a:gd name="csX3" fmla="*/ 1888596 w 2814440"/>
              <a:gd name="csY3" fmla="*/ 727903 h 2852275"/>
              <a:gd name="csX4" fmla="*/ 1926701 w 2814440"/>
              <a:gd name="csY4" fmla="*/ 823167 h 2852275"/>
              <a:gd name="csX5" fmla="*/ 1974333 w 2814440"/>
              <a:gd name="csY5" fmla="*/ 870798 h 2852275"/>
              <a:gd name="csX6" fmla="*/ 2193439 w 2814440"/>
              <a:gd name="csY6" fmla="*/ 927956 h 2852275"/>
              <a:gd name="csX7" fmla="*/ 2612597 w 2814440"/>
              <a:gd name="csY7" fmla="*/ 956535 h 2852275"/>
              <a:gd name="csX8" fmla="*/ 2710243 w 2814440"/>
              <a:gd name="csY8" fmla="*/ 977972 h 2852275"/>
              <a:gd name="csX9" fmla="*/ 2717387 w 2814440"/>
              <a:gd name="csY9" fmla="*/ 1051799 h 2852275"/>
              <a:gd name="csX10" fmla="*/ 2612597 w 2814440"/>
              <a:gd name="csY10" fmla="*/ 1156588 h 2852275"/>
              <a:gd name="csX11" fmla="*/ 2260123 w 2814440"/>
              <a:gd name="csY11" fmla="*/ 1394747 h 2852275"/>
              <a:gd name="csX12" fmla="*/ 2174386 w 2814440"/>
              <a:gd name="csY12" fmla="*/ 1480483 h 2852275"/>
              <a:gd name="csX13" fmla="*/ 2164860 w 2814440"/>
              <a:gd name="csY13" fmla="*/ 1518589 h 2852275"/>
              <a:gd name="csX14" fmla="*/ 2326807 w 2814440"/>
              <a:gd name="csY14" fmla="*/ 1680536 h 2852275"/>
              <a:gd name="csX15" fmla="*/ 2736439 w 2814440"/>
              <a:gd name="csY15" fmla="*/ 1956800 h 2852275"/>
              <a:gd name="csX16" fmla="*/ 2793597 w 2814440"/>
              <a:gd name="csY16" fmla="*/ 2013958 h 2852275"/>
              <a:gd name="csX17" fmla="*/ 2812650 w 2814440"/>
              <a:gd name="csY17" fmla="*/ 2080642 h 2852275"/>
              <a:gd name="csX18" fmla="*/ 2765018 w 2814440"/>
              <a:gd name="csY18" fmla="*/ 2109221 h 2852275"/>
              <a:gd name="csX19" fmla="*/ 2555439 w 2814440"/>
              <a:gd name="csY19" fmla="*/ 2109221 h 2852275"/>
              <a:gd name="csX20" fmla="*/ 2183912 w 2814440"/>
              <a:gd name="csY20" fmla="*/ 2061590 h 2852275"/>
              <a:gd name="csX21" fmla="*/ 1964807 w 2814440"/>
              <a:gd name="csY21" fmla="*/ 2061590 h 2852275"/>
              <a:gd name="csX22" fmla="*/ 1907649 w 2814440"/>
              <a:gd name="csY22" fmla="*/ 2090169 h 2852275"/>
              <a:gd name="csX23" fmla="*/ 1879070 w 2814440"/>
              <a:gd name="csY23" fmla="*/ 2128274 h 2852275"/>
              <a:gd name="csX24" fmla="*/ 1879070 w 2814440"/>
              <a:gd name="csY24" fmla="*/ 2233064 h 2852275"/>
              <a:gd name="csX25" fmla="*/ 1964807 w 2814440"/>
              <a:gd name="csY25" fmla="*/ 2671275 h 2852275"/>
              <a:gd name="csX26" fmla="*/ 1955280 w 2814440"/>
              <a:gd name="csY26" fmla="*/ 2833222 h 2852275"/>
              <a:gd name="csX27" fmla="*/ 1888596 w 2814440"/>
              <a:gd name="csY27" fmla="*/ 2833222 h 2852275"/>
              <a:gd name="csX28" fmla="*/ 1850491 w 2814440"/>
              <a:gd name="csY28" fmla="*/ 2804643 h 2852275"/>
              <a:gd name="csX29" fmla="*/ 1431332 w 2814440"/>
              <a:gd name="csY29" fmla="*/ 2375959 h 2852275"/>
              <a:gd name="csX30" fmla="*/ 1317016 w 2814440"/>
              <a:gd name="csY30" fmla="*/ 2328327 h 2852275"/>
              <a:gd name="csX31" fmla="*/ 1116963 w 2814440"/>
              <a:gd name="csY31" fmla="*/ 2461695 h 2852275"/>
              <a:gd name="csX32" fmla="*/ 735910 w 2814440"/>
              <a:gd name="csY32" fmla="*/ 2814170 h 2852275"/>
              <a:gd name="csX33" fmla="*/ 640647 w 2814440"/>
              <a:gd name="csY33" fmla="*/ 2852275 h 2852275"/>
              <a:gd name="csX34" fmla="*/ 621594 w 2814440"/>
              <a:gd name="csY34" fmla="*/ 2833222 h 2852275"/>
              <a:gd name="csX35" fmla="*/ 621594 w 2814440"/>
              <a:gd name="csY35" fmla="*/ 2652222 h 2852275"/>
              <a:gd name="csX36" fmla="*/ 716857 w 2814440"/>
              <a:gd name="csY36" fmla="*/ 2204485 h 2852275"/>
              <a:gd name="csX37" fmla="*/ 707331 w 2814440"/>
              <a:gd name="csY37" fmla="*/ 1994905 h 2852275"/>
              <a:gd name="csX38" fmla="*/ 593015 w 2814440"/>
              <a:gd name="csY38" fmla="*/ 1918695 h 2852275"/>
              <a:gd name="csX39" fmla="*/ 50014 w 2814440"/>
              <a:gd name="csY39" fmla="*/ 1737694 h 2852275"/>
              <a:gd name="csX40" fmla="*/ 0 w 2814440"/>
              <a:gd name="csY40" fmla="*/ 1644818 h 2852275"/>
              <a:gd name="csX41" fmla="*/ 88120 w 2814440"/>
              <a:gd name="csY41" fmla="*/ 1585273 h 2852275"/>
              <a:gd name="csX42" fmla="*/ 631120 w 2814440"/>
              <a:gd name="csY42" fmla="*/ 1432852 h 2852275"/>
              <a:gd name="csX43" fmla="*/ 745436 w 2814440"/>
              <a:gd name="csY43" fmla="*/ 1375694 h 2852275"/>
              <a:gd name="csX44" fmla="*/ 793068 w 2814440"/>
              <a:gd name="csY44" fmla="*/ 1318536 h 2852275"/>
              <a:gd name="csX45" fmla="*/ 774015 w 2814440"/>
              <a:gd name="csY45" fmla="*/ 1194694 h 2852275"/>
              <a:gd name="csX46" fmla="*/ 535857 w 2814440"/>
              <a:gd name="csY46" fmla="*/ 623114 h 2852275"/>
              <a:gd name="csX47" fmla="*/ 497757 w 2814440"/>
              <a:gd name="csY47" fmla="*/ 494508 h 2852275"/>
              <a:gd name="csX48" fmla="*/ 612068 w 2814440"/>
              <a:gd name="csY48" fmla="*/ 499272 h 2852275"/>
              <a:gd name="csX49" fmla="*/ 1107437 w 2814440"/>
              <a:gd name="csY49" fmla="*/ 727903 h 2852275"/>
              <a:gd name="csX50" fmla="*/ 1259858 w 2814440"/>
              <a:gd name="csY50" fmla="*/ 775535 h 2852275"/>
              <a:gd name="csX51" fmla="*/ 1345595 w 2814440"/>
              <a:gd name="csY51" fmla="*/ 699324 h 2852275"/>
              <a:gd name="csX52" fmla="*/ 1602806 w 2814440"/>
              <a:gd name="csY52" fmla="*/ 203955 h 2852275"/>
              <a:gd name="csX53" fmla="*/ 1700450 w 2814440"/>
              <a:gd name="csY53" fmla="*/ 13439 h 2852275"/>
              <a:gd name="csX0" fmla="*/ 1700450 w 2814440"/>
              <a:gd name="csY0" fmla="*/ 11710 h 2850546"/>
              <a:gd name="csX1" fmla="*/ 1774230 w 2814440"/>
              <a:gd name="csY1" fmla="*/ 38894 h 2850546"/>
              <a:gd name="csX2" fmla="*/ 1805237 w 2814440"/>
              <a:gd name="csY2" fmla="*/ 133159 h 2850546"/>
              <a:gd name="csX3" fmla="*/ 1888596 w 2814440"/>
              <a:gd name="csY3" fmla="*/ 726174 h 2850546"/>
              <a:gd name="csX4" fmla="*/ 1926701 w 2814440"/>
              <a:gd name="csY4" fmla="*/ 821438 h 2850546"/>
              <a:gd name="csX5" fmla="*/ 1974333 w 2814440"/>
              <a:gd name="csY5" fmla="*/ 869069 h 2850546"/>
              <a:gd name="csX6" fmla="*/ 2193439 w 2814440"/>
              <a:gd name="csY6" fmla="*/ 926227 h 2850546"/>
              <a:gd name="csX7" fmla="*/ 2612597 w 2814440"/>
              <a:gd name="csY7" fmla="*/ 954806 h 2850546"/>
              <a:gd name="csX8" fmla="*/ 2710243 w 2814440"/>
              <a:gd name="csY8" fmla="*/ 976243 h 2850546"/>
              <a:gd name="csX9" fmla="*/ 2717387 w 2814440"/>
              <a:gd name="csY9" fmla="*/ 1050070 h 2850546"/>
              <a:gd name="csX10" fmla="*/ 2612597 w 2814440"/>
              <a:gd name="csY10" fmla="*/ 1154859 h 2850546"/>
              <a:gd name="csX11" fmla="*/ 2260123 w 2814440"/>
              <a:gd name="csY11" fmla="*/ 1393018 h 2850546"/>
              <a:gd name="csX12" fmla="*/ 2174386 w 2814440"/>
              <a:gd name="csY12" fmla="*/ 1478754 h 2850546"/>
              <a:gd name="csX13" fmla="*/ 2164860 w 2814440"/>
              <a:gd name="csY13" fmla="*/ 1516860 h 2850546"/>
              <a:gd name="csX14" fmla="*/ 2326807 w 2814440"/>
              <a:gd name="csY14" fmla="*/ 1678807 h 2850546"/>
              <a:gd name="csX15" fmla="*/ 2736439 w 2814440"/>
              <a:gd name="csY15" fmla="*/ 1955071 h 2850546"/>
              <a:gd name="csX16" fmla="*/ 2793597 w 2814440"/>
              <a:gd name="csY16" fmla="*/ 2012229 h 2850546"/>
              <a:gd name="csX17" fmla="*/ 2812650 w 2814440"/>
              <a:gd name="csY17" fmla="*/ 2078913 h 2850546"/>
              <a:gd name="csX18" fmla="*/ 2765018 w 2814440"/>
              <a:gd name="csY18" fmla="*/ 2107492 h 2850546"/>
              <a:gd name="csX19" fmla="*/ 2555439 w 2814440"/>
              <a:gd name="csY19" fmla="*/ 2107492 h 2850546"/>
              <a:gd name="csX20" fmla="*/ 2183912 w 2814440"/>
              <a:gd name="csY20" fmla="*/ 2059861 h 2850546"/>
              <a:gd name="csX21" fmla="*/ 1964807 w 2814440"/>
              <a:gd name="csY21" fmla="*/ 2059861 h 2850546"/>
              <a:gd name="csX22" fmla="*/ 1907649 w 2814440"/>
              <a:gd name="csY22" fmla="*/ 2088440 h 2850546"/>
              <a:gd name="csX23" fmla="*/ 1879070 w 2814440"/>
              <a:gd name="csY23" fmla="*/ 2126545 h 2850546"/>
              <a:gd name="csX24" fmla="*/ 1879070 w 2814440"/>
              <a:gd name="csY24" fmla="*/ 2231335 h 2850546"/>
              <a:gd name="csX25" fmla="*/ 1964807 w 2814440"/>
              <a:gd name="csY25" fmla="*/ 2669546 h 2850546"/>
              <a:gd name="csX26" fmla="*/ 1955280 w 2814440"/>
              <a:gd name="csY26" fmla="*/ 2831493 h 2850546"/>
              <a:gd name="csX27" fmla="*/ 1888596 w 2814440"/>
              <a:gd name="csY27" fmla="*/ 2831493 h 2850546"/>
              <a:gd name="csX28" fmla="*/ 1850491 w 2814440"/>
              <a:gd name="csY28" fmla="*/ 2802914 h 2850546"/>
              <a:gd name="csX29" fmla="*/ 1431332 w 2814440"/>
              <a:gd name="csY29" fmla="*/ 2374230 h 2850546"/>
              <a:gd name="csX30" fmla="*/ 1317016 w 2814440"/>
              <a:gd name="csY30" fmla="*/ 2326598 h 2850546"/>
              <a:gd name="csX31" fmla="*/ 1116963 w 2814440"/>
              <a:gd name="csY31" fmla="*/ 2459966 h 2850546"/>
              <a:gd name="csX32" fmla="*/ 735910 w 2814440"/>
              <a:gd name="csY32" fmla="*/ 2812441 h 2850546"/>
              <a:gd name="csX33" fmla="*/ 640647 w 2814440"/>
              <a:gd name="csY33" fmla="*/ 2850546 h 2850546"/>
              <a:gd name="csX34" fmla="*/ 621594 w 2814440"/>
              <a:gd name="csY34" fmla="*/ 2831493 h 2850546"/>
              <a:gd name="csX35" fmla="*/ 621594 w 2814440"/>
              <a:gd name="csY35" fmla="*/ 2650493 h 2850546"/>
              <a:gd name="csX36" fmla="*/ 716857 w 2814440"/>
              <a:gd name="csY36" fmla="*/ 2202756 h 2850546"/>
              <a:gd name="csX37" fmla="*/ 707331 w 2814440"/>
              <a:gd name="csY37" fmla="*/ 1993176 h 2850546"/>
              <a:gd name="csX38" fmla="*/ 593015 w 2814440"/>
              <a:gd name="csY38" fmla="*/ 1916966 h 2850546"/>
              <a:gd name="csX39" fmla="*/ 50014 w 2814440"/>
              <a:gd name="csY39" fmla="*/ 1735965 h 2850546"/>
              <a:gd name="csX40" fmla="*/ 0 w 2814440"/>
              <a:gd name="csY40" fmla="*/ 1643089 h 2850546"/>
              <a:gd name="csX41" fmla="*/ 88120 w 2814440"/>
              <a:gd name="csY41" fmla="*/ 1583544 h 2850546"/>
              <a:gd name="csX42" fmla="*/ 631120 w 2814440"/>
              <a:gd name="csY42" fmla="*/ 1431123 h 2850546"/>
              <a:gd name="csX43" fmla="*/ 745436 w 2814440"/>
              <a:gd name="csY43" fmla="*/ 1373965 h 2850546"/>
              <a:gd name="csX44" fmla="*/ 793068 w 2814440"/>
              <a:gd name="csY44" fmla="*/ 1316807 h 2850546"/>
              <a:gd name="csX45" fmla="*/ 774015 w 2814440"/>
              <a:gd name="csY45" fmla="*/ 1192965 h 2850546"/>
              <a:gd name="csX46" fmla="*/ 535857 w 2814440"/>
              <a:gd name="csY46" fmla="*/ 621385 h 2850546"/>
              <a:gd name="csX47" fmla="*/ 497757 w 2814440"/>
              <a:gd name="csY47" fmla="*/ 492779 h 2850546"/>
              <a:gd name="csX48" fmla="*/ 612068 w 2814440"/>
              <a:gd name="csY48" fmla="*/ 497543 h 2850546"/>
              <a:gd name="csX49" fmla="*/ 1107437 w 2814440"/>
              <a:gd name="csY49" fmla="*/ 726174 h 2850546"/>
              <a:gd name="csX50" fmla="*/ 1259858 w 2814440"/>
              <a:gd name="csY50" fmla="*/ 773806 h 2850546"/>
              <a:gd name="csX51" fmla="*/ 1345595 w 2814440"/>
              <a:gd name="csY51" fmla="*/ 697595 h 2850546"/>
              <a:gd name="csX52" fmla="*/ 1602806 w 2814440"/>
              <a:gd name="csY52" fmla="*/ 202226 h 2850546"/>
              <a:gd name="csX53" fmla="*/ 1700450 w 2814440"/>
              <a:gd name="csY53" fmla="*/ 11710 h 2850546"/>
              <a:gd name="csX0" fmla="*/ 1700450 w 2814440"/>
              <a:gd name="csY0" fmla="*/ 11710 h 2850546"/>
              <a:gd name="csX1" fmla="*/ 1774230 w 2814440"/>
              <a:gd name="csY1" fmla="*/ 38894 h 2850546"/>
              <a:gd name="csX2" fmla="*/ 1805237 w 2814440"/>
              <a:gd name="csY2" fmla="*/ 133159 h 2850546"/>
              <a:gd name="csX3" fmla="*/ 1888596 w 2814440"/>
              <a:gd name="csY3" fmla="*/ 726174 h 2850546"/>
              <a:gd name="csX4" fmla="*/ 1926701 w 2814440"/>
              <a:gd name="csY4" fmla="*/ 821438 h 2850546"/>
              <a:gd name="csX5" fmla="*/ 1974333 w 2814440"/>
              <a:gd name="csY5" fmla="*/ 869069 h 2850546"/>
              <a:gd name="csX6" fmla="*/ 2193439 w 2814440"/>
              <a:gd name="csY6" fmla="*/ 926227 h 2850546"/>
              <a:gd name="csX7" fmla="*/ 2612597 w 2814440"/>
              <a:gd name="csY7" fmla="*/ 954806 h 2850546"/>
              <a:gd name="csX8" fmla="*/ 2710243 w 2814440"/>
              <a:gd name="csY8" fmla="*/ 976243 h 2850546"/>
              <a:gd name="csX9" fmla="*/ 2717387 w 2814440"/>
              <a:gd name="csY9" fmla="*/ 1050070 h 2850546"/>
              <a:gd name="csX10" fmla="*/ 2612597 w 2814440"/>
              <a:gd name="csY10" fmla="*/ 1154859 h 2850546"/>
              <a:gd name="csX11" fmla="*/ 2260123 w 2814440"/>
              <a:gd name="csY11" fmla="*/ 1393018 h 2850546"/>
              <a:gd name="csX12" fmla="*/ 2174386 w 2814440"/>
              <a:gd name="csY12" fmla="*/ 1478754 h 2850546"/>
              <a:gd name="csX13" fmla="*/ 2164860 w 2814440"/>
              <a:gd name="csY13" fmla="*/ 1516860 h 2850546"/>
              <a:gd name="csX14" fmla="*/ 2326807 w 2814440"/>
              <a:gd name="csY14" fmla="*/ 1678807 h 2850546"/>
              <a:gd name="csX15" fmla="*/ 2736439 w 2814440"/>
              <a:gd name="csY15" fmla="*/ 1955071 h 2850546"/>
              <a:gd name="csX16" fmla="*/ 2793597 w 2814440"/>
              <a:gd name="csY16" fmla="*/ 2012229 h 2850546"/>
              <a:gd name="csX17" fmla="*/ 2812650 w 2814440"/>
              <a:gd name="csY17" fmla="*/ 2078913 h 2850546"/>
              <a:gd name="csX18" fmla="*/ 2765018 w 2814440"/>
              <a:gd name="csY18" fmla="*/ 2107492 h 2850546"/>
              <a:gd name="csX19" fmla="*/ 2555439 w 2814440"/>
              <a:gd name="csY19" fmla="*/ 2107492 h 2850546"/>
              <a:gd name="csX20" fmla="*/ 2183912 w 2814440"/>
              <a:gd name="csY20" fmla="*/ 2059861 h 2850546"/>
              <a:gd name="csX21" fmla="*/ 1964807 w 2814440"/>
              <a:gd name="csY21" fmla="*/ 2059861 h 2850546"/>
              <a:gd name="csX22" fmla="*/ 1907649 w 2814440"/>
              <a:gd name="csY22" fmla="*/ 2088440 h 2850546"/>
              <a:gd name="csX23" fmla="*/ 1879070 w 2814440"/>
              <a:gd name="csY23" fmla="*/ 2126545 h 2850546"/>
              <a:gd name="csX24" fmla="*/ 1879070 w 2814440"/>
              <a:gd name="csY24" fmla="*/ 2231335 h 2850546"/>
              <a:gd name="csX25" fmla="*/ 1964807 w 2814440"/>
              <a:gd name="csY25" fmla="*/ 2669546 h 2850546"/>
              <a:gd name="csX26" fmla="*/ 1955280 w 2814440"/>
              <a:gd name="csY26" fmla="*/ 2831493 h 2850546"/>
              <a:gd name="csX27" fmla="*/ 1888596 w 2814440"/>
              <a:gd name="csY27" fmla="*/ 2831493 h 2850546"/>
              <a:gd name="csX28" fmla="*/ 1850491 w 2814440"/>
              <a:gd name="csY28" fmla="*/ 2802914 h 2850546"/>
              <a:gd name="csX29" fmla="*/ 1431332 w 2814440"/>
              <a:gd name="csY29" fmla="*/ 2374230 h 2850546"/>
              <a:gd name="csX30" fmla="*/ 1317016 w 2814440"/>
              <a:gd name="csY30" fmla="*/ 2326598 h 2850546"/>
              <a:gd name="csX31" fmla="*/ 1116963 w 2814440"/>
              <a:gd name="csY31" fmla="*/ 2459966 h 2850546"/>
              <a:gd name="csX32" fmla="*/ 735910 w 2814440"/>
              <a:gd name="csY32" fmla="*/ 2812441 h 2850546"/>
              <a:gd name="csX33" fmla="*/ 640647 w 2814440"/>
              <a:gd name="csY33" fmla="*/ 2850546 h 2850546"/>
              <a:gd name="csX34" fmla="*/ 621594 w 2814440"/>
              <a:gd name="csY34" fmla="*/ 2831493 h 2850546"/>
              <a:gd name="csX35" fmla="*/ 621594 w 2814440"/>
              <a:gd name="csY35" fmla="*/ 2650493 h 2850546"/>
              <a:gd name="csX36" fmla="*/ 716857 w 2814440"/>
              <a:gd name="csY36" fmla="*/ 2202756 h 2850546"/>
              <a:gd name="csX37" fmla="*/ 707331 w 2814440"/>
              <a:gd name="csY37" fmla="*/ 1993176 h 2850546"/>
              <a:gd name="csX38" fmla="*/ 593015 w 2814440"/>
              <a:gd name="csY38" fmla="*/ 1916966 h 2850546"/>
              <a:gd name="csX39" fmla="*/ 50014 w 2814440"/>
              <a:gd name="csY39" fmla="*/ 1735965 h 2850546"/>
              <a:gd name="csX40" fmla="*/ 0 w 2814440"/>
              <a:gd name="csY40" fmla="*/ 1643089 h 2850546"/>
              <a:gd name="csX41" fmla="*/ 88120 w 2814440"/>
              <a:gd name="csY41" fmla="*/ 1583544 h 2850546"/>
              <a:gd name="csX42" fmla="*/ 631120 w 2814440"/>
              <a:gd name="csY42" fmla="*/ 1431123 h 2850546"/>
              <a:gd name="csX43" fmla="*/ 745436 w 2814440"/>
              <a:gd name="csY43" fmla="*/ 1373965 h 2850546"/>
              <a:gd name="csX44" fmla="*/ 793068 w 2814440"/>
              <a:gd name="csY44" fmla="*/ 1316807 h 2850546"/>
              <a:gd name="csX45" fmla="*/ 774015 w 2814440"/>
              <a:gd name="csY45" fmla="*/ 1192965 h 2850546"/>
              <a:gd name="csX46" fmla="*/ 535857 w 2814440"/>
              <a:gd name="csY46" fmla="*/ 621385 h 2850546"/>
              <a:gd name="csX47" fmla="*/ 497757 w 2814440"/>
              <a:gd name="csY47" fmla="*/ 492779 h 2850546"/>
              <a:gd name="csX48" fmla="*/ 612068 w 2814440"/>
              <a:gd name="csY48" fmla="*/ 497543 h 2850546"/>
              <a:gd name="csX49" fmla="*/ 1107437 w 2814440"/>
              <a:gd name="csY49" fmla="*/ 726174 h 2850546"/>
              <a:gd name="csX50" fmla="*/ 1259858 w 2814440"/>
              <a:gd name="csY50" fmla="*/ 773806 h 2850546"/>
              <a:gd name="csX51" fmla="*/ 1345595 w 2814440"/>
              <a:gd name="csY51" fmla="*/ 697595 h 2850546"/>
              <a:gd name="csX52" fmla="*/ 1602806 w 2814440"/>
              <a:gd name="csY52" fmla="*/ 202226 h 2850546"/>
              <a:gd name="csX53" fmla="*/ 1700450 w 2814440"/>
              <a:gd name="csY53" fmla="*/ 11710 h 2850546"/>
              <a:gd name="csX0" fmla="*/ 1700450 w 2814440"/>
              <a:gd name="csY0" fmla="*/ 11710 h 2850546"/>
              <a:gd name="csX1" fmla="*/ 1774230 w 2814440"/>
              <a:gd name="csY1" fmla="*/ 38894 h 2850546"/>
              <a:gd name="csX2" fmla="*/ 1805237 w 2814440"/>
              <a:gd name="csY2" fmla="*/ 133159 h 2850546"/>
              <a:gd name="csX3" fmla="*/ 1888596 w 2814440"/>
              <a:gd name="csY3" fmla="*/ 726174 h 2850546"/>
              <a:gd name="csX4" fmla="*/ 1926701 w 2814440"/>
              <a:gd name="csY4" fmla="*/ 821438 h 2850546"/>
              <a:gd name="csX5" fmla="*/ 1974333 w 2814440"/>
              <a:gd name="csY5" fmla="*/ 869069 h 2850546"/>
              <a:gd name="csX6" fmla="*/ 2193439 w 2814440"/>
              <a:gd name="csY6" fmla="*/ 926227 h 2850546"/>
              <a:gd name="csX7" fmla="*/ 2612597 w 2814440"/>
              <a:gd name="csY7" fmla="*/ 954806 h 2850546"/>
              <a:gd name="csX8" fmla="*/ 2710243 w 2814440"/>
              <a:gd name="csY8" fmla="*/ 976243 h 2850546"/>
              <a:gd name="csX9" fmla="*/ 2717387 w 2814440"/>
              <a:gd name="csY9" fmla="*/ 1050070 h 2850546"/>
              <a:gd name="csX10" fmla="*/ 2612597 w 2814440"/>
              <a:gd name="csY10" fmla="*/ 1154859 h 2850546"/>
              <a:gd name="csX11" fmla="*/ 2260123 w 2814440"/>
              <a:gd name="csY11" fmla="*/ 1393018 h 2850546"/>
              <a:gd name="csX12" fmla="*/ 2174386 w 2814440"/>
              <a:gd name="csY12" fmla="*/ 1478754 h 2850546"/>
              <a:gd name="csX13" fmla="*/ 2164860 w 2814440"/>
              <a:gd name="csY13" fmla="*/ 1516860 h 2850546"/>
              <a:gd name="csX14" fmla="*/ 2326807 w 2814440"/>
              <a:gd name="csY14" fmla="*/ 1678807 h 2850546"/>
              <a:gd name="csX15" fmla="*/ 2736439 w 2814440"/>
              <a:gd name="csY15" fmla="*/ 1955071 h 2850546"/>
              <a:gd name="csX16" fmla="*/ 2793597 w 2814440"/>
              <a:gd name="csY16" fmla="*/ 2012229 h 2850546"/>
              <a:gd name="csX17" fmla="*/ 2812650 w 2814440"/>
              <a:gd name="csY17" fmla="*/ 2078913 h 2850546"/>
              <a:gd name="csX18" fmla="*/ 2765018 w 2814440"/>
              <a:gd name="csY18" fmla="*/ 2107492 h 2850546"/>
              <a:gd name="csX19" fmla="*/ 2555439 w 2814440"/>
              <a:gd name="csY19" fmla="*/ 2107492 h 2850546"/>
              <a:gd name="csX20" fmla="*/ 2183912 w 2814440"/>
              <a:gd name="csY20" fmla="*/ 2059861 h 2850546"/>
              <a:gd name="csX21" fmla="*/ 1964807 w 2814440"/>
              <a:gd name="csY21" fmla="*/ 2059861 h 2850546"/>
              <a:gd name="csX22" fmla="*/ 1907649 w 2814440"/>
              <a:gd name="csY22" fmla="*/ 2088440 h 2850546"/>
              <a:gd name="csX23" fmla="*/ 1879070 w 2814440"/>
              <a:gd name="csY23" fmla="*/ 2126545 h 2850546"/>
              <a:gd name="csX24" fmla="*/ 1879070 w 2814440"/>
              <a:gd name="csY24" fmla="*/ 2231335 h 2850546"/>
              <a:gd name="csX25" fmla="*/ 1964807 w 2814440"/>
              <a:gd name="csY25" fmla="*/ 2669546 h 2850546"/>
              <a:gd name="csX26" fmla="*/ 1955280 w 2814440"/>
              <a:gd name="csY26" fmla="*/ 2831493 h 2850546"/>
              <a:gd name="csX27" fmla="*/ 1888596 w 2814440"/>
              <a:gd name="csY27" fmla="*/ 2831493 h 2850546"/>
              <a:gd name="csX28" fmla="*/ 1850491 w 2814440"/>
              <a:gd name="csY28" fmla="*/ 2802914 h 2850546"/>
              <a:gd name="csX29" fmla="*/ 1431332 w 2814440"/>
              <a:gd name="csY29" fmla="*/ 2374230 h 2850546"/>
              <a:gd name="csX30" fmla="*/ 1317016 w 2814440"/>
              <a:gd name="csY30" fmla="*/ 2326598 h 2850546"/>
              <a:gd name="csX31" fmla="*/ 1116963 w 2814440"/>
              <a:gd name="csY31" fmla="*/ 2459966 h 2850546"/>
              <a:gd name="csX32" fmla="*/ 735910 w 2814440"/>
              <a:gd name="csY32" fmla="*/ 2812441 h 2850546"/>
              <a:gd name="csX33" fmla="*/ 640647 w 2814440"/>
              <a:gd name="csY33" fmla="*/ 2850546 h 2850546"/>
              <a:gd name="csX34" fmla="*/ 621594 w 2814440"/>
              <a:gd name="csY34" fmla="*/ 2831493 h 2850546"/>
              <a:gd name="csX35" fmla="*/ 621594 w 2814440"/>
              <a:gd name="csY35" fmla="*/ 2650493 h 2850546"/>
              <a:gd name="csX36" fmla="*/ 716857 w 2814440"/>
              <a:gd name="csY36" fmla="*/ 2202756 h 2850546"/>
              <a:gd name="csX37" fmla="*/ 707331 w 2814440"/>
              <a:gd name="csY37" fmla="*/ 1993176 h 2850546"/>
              <a:gd name="csX38" fmla="*/ 593015 w 2814440"/>
              <a:gd name="csY38" fmla="*/ 1916966 h 2850546"/>
              <a:gd name="csX39" fmla="*/ 50014 w 2814440"/>
              <a:gd name="csY39" fmla="*/ 1735965 h 2850546"/>
              <a:gd name="csX40" fmla="*/ 0 w 2814440"/>
              <a:gd name="csY40" fmla="*/ 1643089 h 2850546"/>
              <a:gd name="csX41" fmla="*/ 88120 w 2814440"/>
              <a:gd name="csY41" fmla="*/ 1583544 h 2850546"/>
              <a:gd name="csX42" fmla="*/ 631120 w 2814440"/>
              <a:gd name="csY42" fmla="*/ 1431123 h 2850546"/>
              <a:gd name="csX43" fmla="*/ 745436 w 2814440"/>
              <a:gd name="csY43" fmla="*/ 1373965 h 2850546"/>
              <a:gd name="csX44" fmla="*/ 793068 w 2814440"/>
              <a:gd name="csY44" fmla="*/ 1316807 h 2850546"/>
              <a:gd name="csX45" fmla="*/ 774015 w 2814440"/>
              <a:gd name="csY45" fmla="*/ 1192965 h 2850546"/>
              <a:gd name="csX46" fmla="*/ 535857 w 2814440"/>
              <a:gd name="csY46" fmla="*/ 621385 h 2850546"/>
              <a:gd name="csX47" fmla="*/ 497757 w 2814440"/>
              <a:gd name="csY47" fmla="*/ 492779 h 2850546"/>
              <a:gd name="csX48" fmla="*/ 619211 w 2814440"/>
              <a:gd name="csY48" fmla="*/ 492780 h 2850546"/>
              <a:gd name="csX49" fmla="*/ 1107437 w 2814440"/>
              <a:gd name="csY49" fmla="*/ 726174 h 2850546"/>
              <a:gd name="csX50" fmla="*/ 1259858 w 2814440"/>
              <a:gd name="csY50" fmla="*/ 773806 h 2850546"/>
              <a:gd name="csX51" fmla="*/ 1345595 w 2814440"/>
              <a:gd name="csY51" fmla="*/ 697595 h 2850546"/>
              <a:gd name="csX52" fmla="*/ 1602806 w 2814440"/>
              <a:gd name="csY52" fmla="*/ 202226 h 2850546"/>
              <a:gd name="csX53" fmla="*/ 1700450 w 2814440"/>
              <a:gd name="csY53" fmla="*/ 11710 h 2850546"/>
              <a:gd name="csX0" fmla="*/ 1700450 w 2814440"/>
              <a:gd name="csY0" fmla="*/ 11710 h 2850546"/>
              <a:gd name="csX1" fmla="*/ 1774230 w 2814440"/>
              <a:gd name="csY1" fmla="*/ 38894 h 2850546"/>
              <a:gd name="csX2" fmla="*/ 1805237 w 2814440"/>
              <a:gd name="csY2" fmla="*/ 133159 h 2850546"/>
              <a:gd name="csX3" fmla="*/ 1888596 w 2814440"/>
              <a:gd name="csY3" fmla="*/ 726174 h 2850546"/>
              <a:gd name="csX4" fmla="*/ 1926701 w 2814440"/>
              <a:gd name="csY4" fmla="*/ 821438 h 2850546"/>
              <a:gd name="csX5" fmla="*/ 1974333 w 2814440"/>
              <a:gd name="csY5" fmla="*/ 869069 h 2850546"/>
              <a:gd name="csX6" fmla="*/ 2193439 w 2814440"/>
              <a:gd name="csY6" fmla="*/ 926227 h 2850546"/>
              <a:gd name="csX7" fmla="*/ 2612597 w 2814440"/>
              <a:gd name="csY7" fmla="*/ 954806 h 2850546"/>
              <a:gd name="csX8" fmla="*/ 2710243 w 2814440"/>
              <a:gd name="csY8" fmla="*/ 976243 h 2850546"/>
              <a:gd name="csX9" fmla="*/ 2717387 w 2814440"/>
              <a:gd name="csY9" fmla="*/ 1050070 h 2850546"/>
              <a:gd name="csX10" fmla="*/ 2612597 w 2814440"/>
              <a:gd name="csY10" fmla="*/ 1154859 h 2850546"/>
              <a:gd name="csX11" fmla="*/ 2260123 w 2814440"/>
              <a:gd name="csY11" fmla="*/ 1393018 h 2850546"/>
              <a:gd name="csX12" fmla="*/ 2174386 w 2814440"/>
              <a:gd name="csY12" fmla="*/ 1478754 h 2850546"/>
              <a:gd name="csX13" fmla="*/ 2164860 w 2814440"/>
              <a:gd name="csY13" fmla="*/ 1516860 h 2850546"/>
              <a:gd name="csX14" fmla="*/ 2326807 w 2814440"/>
              <a:gd name="csY14" fmla="*/ 1678807 h 2850546"/>
              <a:gd name="csX15" fmla="*/ 2736439 w 2814440"/>
              <a:gd name="csY15" fmla="*/ 1955071 h 2850546"/>
              <a:gd name="csX16" fmla="*/ 2793597 w 2814440"/>
              <a:gd name="csY16" fmla="*/ 2012229 h 2850546"/>
              <a:gd name="csX17" fmla="*/ 2812650 w 2814440"/>
              <a:gd name="csY17" fmla="*/ 2078913 h 2850546"/>
              <a:gd name="csX18" fmla="*/ 2765018 w 2814440"/>
              <a:gd name="csY18" fmla="*/ 2107492 h 2850546"/>
              <a:gd name="csX19" fmla="*/ 2555439 w 2814440"/>
              <a:gd name="csY19" fmla="*/ 2107492 h 2850546"/>
              <a:gd name="csX20" fmla="*/ 2183912 w 2814440"/>
              <a:gd name="csY20" fmla="*/ 2059861 h 2850546"/>
              <a:gd name="csX21" fmla="*/ 1964807 w 2814440"/>
              <a:gd name="csY21" fmla="*/ 2059861 h 2850546"/>
              <a:gd name="csX22" fmla="*/ 1907649 w 2814440"/>
              <a:gd name="csY22" fmla="*/ 2088440 h 2850546"/>
              <a:gd name="csX23" fmla="*/ 1879070 w 2814440"/>
              <a:gd name="csY23" fmla="*/ 2126545 h 2850546"/>
              <a:gd name="csX24" fmla="*/ 1879070 w 2814440"/>
              <a:gd name="csY24" fmla="*/ 2231335 h 2850546"/>
              <a:gd name="csX25" fmla="*/ 1964807 w 2814440"/>
              <a:gd name="csY25" fmla="*/ 2669546 h 2850546"/>
              <a:gd name="csX26" fmla="*/ 1955280 w 2814440"/>
              <a:gd name="csY26" fmla="*/ 2831493 h 2850546"/>
              <a:gd name="csX27" fmla="*/ 1888596 w 2814440"/>
              <a:gd name="csY27" fmla="*/ 2831493 h 2850546"/>
              <a:gd name="csX28" fmla="*/ 1850491 w 2814440"/>
              <a:gd name="csY28" fmla="*/ 2802914 h 2850546"/>
              <a:gd name="csX29" fmla="*/ 1431332 w 2814440"/>
              <a:gd name="csY29" fmla="*/ 2374230 h 2850546"/>
              <a:gd name="csX30" fmla="*/ 1317016 w 2814440"/>
              <a:gd name="csY30" fmla="*/ 2326598 h 2850546"/>
              <a:gd name="csX31" fmla="*/ 1116963 w 2814440"/>
              <a:gd name="csY31" fmla="*/ 2459966 h 2850546"/>
              <a:gd name="csX32" fmla="*/ 735910 w 2814440"/>
              <a:gd name="csY32" fmla="*/ 2812441 h 2850546"/>
              <a:gd name="csX33" fmla="*/ 640647 w 2814440"/>
              <a:gd name="csY33" fmla="*/ 2850546 h 2850546"/>
              <a:gd name="csX34" fmla="*/ 621594 w 2814440"/>
              <a:gd name="csY34" fmla="*/ 2831493 h 2850546"/>
              <a:gd name="csX35" fmla="*/ 621594 w 2814440"/>
              <a:gd name="csY35" fmla="*/ 2650493 h 2850546"/>
              <a:gd name="csX36" fmla="*/ 716857 w 2814440"/>
              <a:gd name="csY36" fmla="*/ 2202756 h 2850546"/>
              <a:gd name="csX37" fmla="*/ 707331 w 2814440"/>
              <a:gd name="csY37" fmla="*/ 1993176 h 2850546"/>
              <a:gd name="csX38" fmla="*/ 593015 w 2814440"/>
              <a:gd name="csY38" fmla="*/ 1916966 h 2850546"/>
              <a:gd name="csX39" fmla="*/ 50014 w 2814440"/>
              <a:gd name="csY39" fmla="*/ 1735965 h 2850546"/>
              <a:gd name="csX40" fmla="*/ 0 w 2814440"/>
              <a:gd name="csY40" fmla="*/ 1643089 h 2850546"/>
              <a:gd name="csX41" fmla="*/ 88120 w 2814440"/>
              <a:gd name="csY41" fmla="*/ 1583544 h 2850546"/>
              <a:gd name="csX42" fmla="*/ 631120 w 2814440"/>
              <a:gd name="csY42" fmla="*/ 1431123 h 2850546"/>
              <a:gd name="csX43" fmla="*/ 745436 w 2814440"/>
              <a:gd name="csY43" fmla="*/ 1373965 h 2850546"/>
              <a:gd name="csX44" fmla="*/ 793068 w 2814440"/>
              <a:gd name="csY44" fmla="*/ 1316807 h 2850546"/>
              <a:gd name="csX45" fmla="*/ 774015 w 2814440"/>
              <a:gd name="csY45" fmla="*/ 1192965 h 2850546"/>
              <a:gd name="csX46" fmla="*/ 535857 w 2814440"/>
              <a:gd name="csY46" fmla="*/ 621385 h 2850546"/>
              <a:gd name="csX47" fmla="*/ 497757 w 2814440"/>
              <a:gd name="csY47" fmla="*/ 492779 h 2850546"/>
              <a:gd name="csX48" fmla="*/ 619211 w 2814440"/>
              <a:gd name="csY48" fmla="*/ 492780 h 2850546"/>
              <a:gd name="csX49" fmla="*/ 1107437 w 2814440"/>
              <a:gd name="csY49" fmla="*/ 726174 h 2850546"/>
              <a:gd name="csX50" fmla="*/ 1259858 w 2814440"/>
              <a:gd name="csY50" fmla="*/ 773806 h 2850546"/>
              <a:gd name="csX51" fmla="*/ 1345595 w 2814440"/>
              <a:gd name="csY51" fmla="*/ 697595 h 2850546"/>
              <a:gd name="csX52" fmla="*/ 1602806 w 2814440"/>
              <a:gd name="csY52" fmla="*/ 202226 h 2850546"/>
              <a:gd name="csX53" fmla="*/ 1700450 w 2814440"/>
              <a:gd name="csY53" fmla="*/ 11710 h 2850546"/>
              <a:gd name="csX0" fmla="*/ 1700450 w 2814440"/>
              <a:gd name="csY0" fmla="*/ 11710 h 2850546"/>
              <a:gd name="csX1" fmla="*/ 1774230 w 2814440"/>
              <a:gd name="csY1" fmla="*/ 38894 h 2850546"/>
              <a:gd name="csX2" fmla="*/ 1805237 w 2814440"/>
              <a:gd name="csY2" fmla="*/ 133159 h 2850546"/>
              <a:gd name="csX3" fmla="*/ 1888596 w 2814440"/>
              <a:gd name="csY3" fmla="*/ 726174 h 2850546"/>
              <a:gd name="csX4" fmla="*/ 1926701 w 2814440"/>
              <a:gd name="csY4" fmla="*/ 821438 h 2850546"/>
              <a:gd name="csX5" fmla="*/ 1974333 w 2814440"/>
              <a:gd name="csY5" fmla="*/ 869069 h 2850546"/>
              <a:gd name="csX6" fmla="*/ 2193439 w 2814440"/>
              <a:gd name="csY6" fmla="*/ 926227 h 2850546"/>
              <a:gd name="csX7" fmla="*/ 2612597 w 2814440"/>
              <a:gd name="csY7" fmla="*/ 954806 h 2850546"/>
              <a:gd name="csX8" fmla="*/ 2710243 w 2814440"/>
              <a:gd name="csY8" fmla="*/ 976243 h 2850546"/>
              <a:gd name="csX9" fmla="*/ 2717387 w 2814440"/>
              <a:gd name="csY9" fmla="*/ 1050070 h 2850546"/>
              <a:gd name="csX10" fmla="*/ 2612597 w 2814440"/>
              <a:gd name="csY10" fmla="*/ 1154859 h 2850546"/>
              <a:gd name="csX11" fmla="*/ 2260123 w 2814440"/>
              <a:gd name="csY11" fmla="*/ 1393018 h 2850546"/>
              <a:gd name="csX12" fmla="*/ 2174386 w 2814440"/>
              <a:gd name="csY12" fmla="*/ 1478754 h 2850546"/>
              <a:gd name="csX13" fmla="*/ 2164860 w 2814440"/>
              <a:gd name="csY13" fmla="*/ 1516860 h 2850546"/>
              <a:gd name="csX14" fmla="*/ 2326807 w 2814440"/>
              <a:gd name="csY14" fmla="*/ 1678807 h 2850546"/>
              <a:gd name="csX15" fmla="*/ 2736439 w 2814440"/>
              <a:gd name="csY15" fmla="*/ 1955071 h 2850546"/>
              <a:gd name="csX16" fmla="*/ 2793597 w 2814440"/>
              <a:gd name="csY16" fmla="*/ 2012229 h 2850546"/>
              <a:gd name="csX17" fmla="*/ 2812650 w 2814440"/>
              <a:gd name="csY17" fmla="*/ 2078913 h 2850546"/>
              <a:gd name="csX18" fmla="*/ 2765018 w 2814440"/>
              <a:gd name="csY18" fmla="*/ 2107492 h 2850546"/>
              <a:gd name="csX19" fmla="*/ 2555439 w 2814440"/>
              <a:gd name="csY19" fmla="*/ 2107492 h 2850546"/>
              <a:gd name="csX20" fmla="*/ 2183912 w 2814440"/>
              <a:gd name="csY20" fmla="*/ 2059861 h 2850546"/>
              <a:gd name="csX21" fmla="*/ 1964807 w 2814440"/>
              <a:gd name="csY21" fmla="*/ 2059861 h 2850546"/>
              <a:gd name="csX22" fmla="*/ 1907649 w 2814440"/>
              <a:gd name="csY22" fmla="*/ 2088440 h 2850546"/>
              <a:gd name="csX23" fmla="*/ 1879070 w 2814440"/>
              <a:gd name="csY23" fmla="*/ 2126545 h 2850546"/>
              <a:gd name="csX24" fmla="*/ 1879070 w 2814440"/>
              <a:gd name="csY24" fmla="*/ 2231335 h 2850546"/>
              <a:gd name="csX25" fmla="*/ 1964807 w 2814440"/>
              <a:gd name="csY25" fmla="*/ 2669546 h 2850546"/>
              <a:gd name="csX26" fmla="*/ 1955280 w 2814440"/>
              <a:gd name="csY26" fmla="*/ 2831493 h 2850546"/>
              <a:gd name="csX27" fmla="*/ 1888596 w 2814440"/>
              <a:gd name="csY27" fmla="*/ 2831493 h 2850546"/>
              <a:gd name="csX28" fmla="*/ 1850491 w 2814440"/>
              <a:gd name="csY28" fmla="*/ 2802914 h 2850546"/>
              <a:gd name="csX29" fmla="*/ 1431332 w 2814440"/>
              <a:gd name="csY29" fmla="*/ 2374230 h 2850546"/>
              <a:gd name="csX30" fmla="*/ 1317016 w 2814440"/>
              <a:gd name="csY30" fmla="*/ 2326598 h 2850546"/>
              <a:gd name="csX31" fmla="*/ 1116963 w 2814440"/>
              <a:gd name="csY31" fmla="*/ 2459966 h 2850546"/>
              <a:gd name="csX32" fmla="*/ 735910 w 2814440"/>
              <a:gd name="csY32" fmla="*/ 2812441 h 2850546"/>
              <a:gd name="csX33" fmla="*/ 640647 w 2814440"/>
              <a:gd name="csY33" fmla="*/ 2850546 h 2850546"/>
              <a:gd name="csX34" fmla="*/ 621594 w 2814440"/>
              <a:gd name="csY34" fmla="*/ 2831493 h 2850546"/>
              <a:gd name="csX35" fmla="*/ 621594 w 2814440"/>
              <a:gd name="csY35" fmla="*/ 2650493 h 2850546"/>
              <a:gd name="csX36" fmla="*/ 716857 w 2814440"/>
              <a:gd name="csY36" fmla="*/ 2202756 h 2850546"/>
              <a:gd name="csX37" fmla="*/ 707331 w 2814440"/>
              <a:gd name="csY37" fmla="*/ 1993176 h 2850546"/>
              <a:gd name="csX38" fmla="*/ 593015 w 2814440"/>
              <a:gd name="csY38" fmla="*/ 1916966 h 2850546"/>
              <a:gd name="csX39" fmla="*/ 50014 w 2814440"/>
              <a:gd name="csY39" fmla="*/ 1735965 h 2850546"/>
              <a:gd name="csX40" fmla="*/ 0 w 2814440"/>
              <a:gd name="csY40" fmla="*/ 1643089 h 2850546"/>
              <a:gd name="csX41" fmla="*/ 88120 w 2814440"/>
              <a:gd name="csY41" fmla="*/ 1583544 h 2850546"/>
              <a:gd name="csX42" fmla="*/ 631120 w 2814440"/>
              <a:gd name="csY42" fmla="*/ 1431123 h 2850546"/>
              <a:gd name="csX43" fmla="*/ 745436 w 2814440"/>
              <a:gd name="csY43" fmla="*/ 1373965 h 2850546"/>
              <a:gd name="csX44" fmla="*/ 793068 w 2814440"/>
              <a:gd name="csY44" fmla="*/ 1316807 h 2850546"/>
              <a:gd name="csX45" fmla="*/ 774015 w 2814440"/>
              <a:gd name="csY45" fmla="*/ 1192965 h 2850546"/>
              <a:gd name="csX46" fmla="*/ 535857 w 2814440"/>
              <a:gd name="csY46" fmla="*/ 621385 h 2850546"/>
              <a:gd name="csX47" fmla="*/ 504900 w 2814440"/>
              <a:gd name="csY47" fmla="*/ 495160 h 2850546"/>
              <a:gd name="csX48" fmla="*/ 619211 w 2814440"/>
              <a:gd name="csY48" fmla="*/ 492780 h 2850546"/>
              <a:gd name="csX49" fmla="*/ 1107437 w 2814440"/>
              <a:gd name="csY49" fmla="*/ 726174 h 2850546"/>
              <a:gd name="csX50" fmla="*/ 1259858 w 2814440"/>
              <a:gd name="csY50" fmla="*/ 773806 h 2850546"/>
              <a:gd name="csX51" fmla="*/ 1345595 w 2814440"/>
              <a:gd name="csY51" fmla="*/ 697595 h 2850546"/>
              <a:gd name="csX52" fmla="*/ 1602806 w 2814440"/>
              <a:gd name="csY52" fmla="*/ 202226 h 2850546"/>
              <a:gd name="csX53" fmla="*/ 1700450 w 2814440"/>
              <a:gd name="csY53" fmla="*/ 11710 h 2850546"/>
              <a:gd name="csX0" fmla="*/ 1700450 w 2814440"/>
              <a:gd name="csY0" fmla="*/ 11710 h 2850546"/>
              <a:gd name="csX1" fmla="*/ 1774230 w 2814440"/>
              <a:gd name="csY1" fmla="*/ 38894 h 2850546"/>
              <a:gd name="csX2" fmla="*/ 1805237 w 2814440"/>
              <a:gd name="csY2" fmla="*/ 133159 h 2850546"/>
              <a:gd name="csX3" fmla="*/ 1888596 w 2814440"/>
              <a:gd name="csY3" fmla="*/ 726174 h 2850546"/>
              <a:gd name="csX4" fmla="*/ 1926701 w 2814440"/>
              <a:gd name="csY4" fmla="*/ 821438 h 2850546"/>
              <a:gd name="csX5" fmla="*/ 1974333 w 2814440"/>
              <a:gd name="csY5" fmla="*/ 869069 h 2850546"/>
              <a:gd name="csX6" fmla="*/ 2193439 w 2814440"/>
              <a:gd name="csY6" fmla="*/ 926227 h 2850546"/>
              <a:gd name="csX7" fmla="*/ 2612597 w 2814440"/>
              <a:gd name="csY7" fmla="*/ 954806 h 2850546"/>
              <a:gd name="csX8" fmla="*/ 2710243 w 2814440"/>
              <a:gd name="csY8" fmla="*/ 976243 h 2850546"/>
              <a:gd name="csX9" fmla="*/ 2717387 w 2814440"/>
              <a:gd name="csY9" fmla="*/ 1050070 h 2850546"/>
              <a:gd name="csX10" fmla="*/ 2612597 w 2814440"/>
              <a:gd name="csY10" fmla="*/ 1154859 h 2850546"/>
              <a:gd name="csX11" fmla="*/ 2260123 w 2814440"/>
              <a:gd name="csY11" fmla="*/ 1393018 h 2850546"/>
              <a:gd name="csX12" fmla="*/ 2174386 w 2814440"/>
              <a:gd name="csY12" fmla="*/ 1478754 h 2850546"/>
              <a:gd name="csX13" fmla="*/ 2164860 w 2814440"/>
              <a:gd name="csY13" fmla="*/ 1516860 h 2850546"/>
              <a:gd name="csX14" fmla="*/ 2326807 w 2814440"/>
              <a:gd name="csY14" fmla="*/ 1678807 h 2850546"/>
              <a:gd name="csX15" fmla="*/ 2736439 w 2814440"/>
              <a:gd name="csY15" fmla="*/ 1955071 h 2850546"/>
              <a:gd name="csX16" fmla="*/ 2793597 w 2814440"/>
              <a:gd name="csY16" fmla="*/ 2012229 h 2850546"/>
              <a:gd name="csX17" fmla="*/ 2812650 w 2814440"/>
              <a:gd name="csY17" fmla="*/ 2078913 h 2850546"/>
              <a:gd name="csX18" fmla="*/ 2765018 w 2814440"/>
              <a:gd name="csY18" fmla="*/ 2107492 h 2850546"/>
              <a:gd name="csX19" fmla="*/ 2555439 w 2814440"/>
              <a:gd name="csY19" fmla="*/ 2107492 h 2850546"/>
              <a:gd name="csX20" fmla="*/ 2183912 w 2814440"/>
              <a:gd name="csY20" fmla="*/ 2059861 h 2850546"/>
              <a:gd name="csX21" fmla="*/ 1964807 w 2814440"/>
              <a:gd name="csY21" fmla="*/ 2059861 h 2850546"/>
              <a:gd name="csX22" fmla="*/ 1907649 w 2814440"/>
              <a:gd name="csY22" fmla="*/ 2088440 h 2850546"/>
              <a:gd name="csX23" fmla="*/ 1879070 w 2814440"/>
              <a:gd name="csY23" fmla="*/ 2126545 h 2850546"/>
              <a:gd name="csX24" fmla="*/ 1879070 w 2814440"/>
              <a:gd name="csY24" fmla="*/ 2231335 h 2850546"/>
              <a:gd name="csX25" fmla="*/ 1964807 w 2814440"/>
              <a:gd name="csY25" fmla="*/ 2669546 h 2850546"/>
              <a:gd name="csX26" fmla="*/ 1955280 w 2814440"/>
              <a:gd name="csY26" fmla="*/ 2831493 h 2850546"/>
              <a:gd name="csX27" fmla="*/ 1888596 w 2814440"/>
              <a:gd name="csY27" fmla="*/ 2831493 h 2850546"/>
              <a:gd name="csX28" fmla="*/ 1850491 w 2814440"/>
              <a:gd name="csY28" fmla="*/ 2802914 h 2850546"/>
              <a:gd name="csX29" fmla="*/ 1431332 w 2814440"/>
              <a:gd name="csY29" fmla="*/ 2374230 h 2850546"/>
              <a:gd name="csX30" fmla="*/ 1317016 w 2814440"/>
              <a:gd name="csY30" fmla="*/ 2326598 h 2850546"/>
              <a:gd name="csX31" fmla="*/ 1116963 w 2814440"/>
              <a:gd name="csY31" fmla="*/ 2459966 h 2850546"/>
              <a:gd name="csX32" fmla="*/ 735910 w 2814440"/>
              <a:gd name="csY32" fmla="*/ 2812441 h 2850546"/>
              <a:gd name="csX33" fmla="*/ 640647 w 2814440"/>
              <a:gd name="csY33" fmla="*/ 2850546 h 2850546"/>
              <a:gd name="csX34" fmla="*/ 621594 w 2814440"/>
              <a:gd name="csY34" fmla="*/ 2831493 h 2850546"/>
              <a:gd name="csX35" fmla="*/ 621594 w 2814440"/>
              <a:gd name="csY35" fmla="*/ 2650493 h 2850546"/>
              <a:gd name="csX36" fmla="*/ 716857 w 2814440"/>
              <a:gd name="csY36" fmla="*/ 2202756 h 2850546"/>
              <a:gd name="csX37" fmla="*/ 707331 w 2814440"/>
              <a:gd name="csY37" fmla="*/ 1993176 h 2850546"/>
              <a:gd name="csX38" fmla="*/ 593015 w 2814440"/>
              <a:gd name="csY38" fmla="*/ 1916966 h 2850546"/>
              <a:gd name="csX39" fmla="*/ 50014 w 2814440"/>
              <a:gd name="csY39" fmla="*/ 1735965 h 2850546"/>
              <a:gd name="csX40" fmla="*/ 0 w 2814440"/>
              <a:gd name="csY40" fmla="*/ 1643089 h 2850546"/>
              <a:gd name="csX41" fmla="*/ 88120 w 2814440"/>
              <a:gd name="csY41" fmla="*/ 1583544 h 2850546"/>
              <a:gd name="csX42" fmla="*/ 631120 w 2814440"/>
              <a:gd name="csY42" fmla="*/ 1431123 h 2850546"/>
              <a:gd name="csX43" fmla="*/ 745436 w 2814440"/>
              <a:gd name="csY43" fmla="*/ 1373965 h 2850546"/>
              <a:gd name="csX44" fmla="*/ 793068 w 2814440"/>
              <a:gd name="csY44" fmla="*/ 1316807 h 2850546"/>
              <a:gd name="csX45" fmla="*/ 774015 w 2814440"/>
              <a:gd name="csY45" fmla="*/ 1192965 h 2850546"/>
              <a:gd name="csX46" fmla="*/ 535857 w 2814440"/>
              <a:gd name="csY46" fmla="*/ 621385 h 2850546"/>
              <a:gd name="csX47" fmla="*/ 504900 w 2814440"/>
              <a:gd name="csY47" fmla="*/ 495160 h 2850546"/>
              <a:gd name="csX48" fmla="*/ 619211 w 2814440"/>
              <a:gd name="csY48" fmla="*/ 492780 h 2850546"/>
              <a:gd name="csX49" fmla="*/ 1107437 w 2814440"/>
              <a:gd name="csY49" fmla="*/ 726174 h 2850546"/>
              <a:gd name="csX50" fmla="*/ 1259858 w 2814440"/>
              <a:gd name="csY50" fmla="*/ 773806 h 2850546"/>
              <a:gd name="csX51" fmla="*/ 1345595 w 2814440"/>
              <a:gd name="csY51" fmla="*/ 697595 h 2850546"/>
              <a:gd name="csX52" fmla="*/ 1602806 w 2814440"/>
              <a:gd name="csY52" fmla="*/ 202226 h 2850546"/>
              <a:gd name="csX53" fmla="*/ 1700450 w 2814440"/>
              <a:gd name="csY53" fmla="*/ 11710 h 2850546"/>
              <a:gd name="csX0" fmla="*/ 1703803 w 2817793"/>
              <a:gd name="csY0" fmla="*/ 11710 h 2850546"/>
              <a:gd name="csX1" fmla="*/ 1777583 w 2817793"/>
              <a:gd name="csY1" fmla="*/ 38894 h 2850546"/>
              <a:gd name="csX2" fmla="*/ 1808590 w 2817793"/>
              <a:gd name="csY2" fmla="*/ 133159 h 2850546"/>
              <a:gd name="csX3" fmla="*/ 1891949 w 2817793"/>
              <a:gd name="csY3" fmla="*/ 726174 h 2850546"/>
              <a:gd name="csX4" fmla="*/ 1930054 w 2817793"/>
              <a:gd name="csY4" fmla="*/ 821438 h 2850546"/>
              <a:gd name="csX5" fmla="*/ 1977686 w 2817793"/>
              <a:gd name="csY5" fmla="*/ 869069 h 2850546"/>
              <a:gd name="csX6" fmla="*/ 2196792 w 2817793"/>
              <a:gd name="csY6" fmla="*/ 926227 h 2850546"/>
              <a:gd name="csX7" fmla="*/ 2615950 w 2817793"/>
              <a:gd name="csY7" fmla="*/ 954806 h 2850546"/>
              <a:gd name="csX8" fmla="*/ 2713596 w 2817793"/>
              <a:gd name="csY8" fmla="*/ 976243 h 2850546"/>
              <a:gd name="csX9" fmla="*/ 2720740 w 2817793"/>
              <a:gd name="csY9" fmla="*/ 1050070 h 2850546"/>
              <a:gd name="csX10" fmla="*/ 2615950 w 2817793"/>
              <a:gd name="csY10" fmla="*/ 1154859 h 2850546"/>
              <a:gd name="csX11" fmla="*/ 2263476 w 2817793"/>
              <a:gd name="csY11" fmla="*/ 1393018 h 2850546"/>
              <a:gd name="csX12" fmla="*/ 2177739 w 2817793"/>
              <a:gd name="csY12" fmla="*/ 1478754 h 2850546"/>
              <a:gd name="csX13" fmla="*/ 2168213 w 2817793"/>
              <a:gd name="csY13" fmla="*/ 1516860 h 2850546"/>
              <a:gd name="csX14" fmla="*/ 2330160 w 2817793"/>
              <a:gd name="csY14" fmla="*/ 1678807 h 2850546"/>
              <a:gd name="csX15" fmla="*/ 2739792 w 2817793"/>
              <a:gd name="csY15" fmla="*/ 1955071 h 2850546"/>
              <a:gd name="csX16" fmla="*/ 2796950 w 2817793"/>
              <a:gd name="csY16" fmla="*/ 2012229 h 2850546"/>
              <a:gd name="csX17" fmla="*/ 2816003 w 2817793"/>
              <a:gd name="csY17" fmla="*/ 2078913 h 2850546"/>
              <a:gd name="csX18" fmla="*/ 2768371 w 2817793"/>
              <a:gd name="csY18" fmla="*/ 2107492 h 2850546"/>
              <a:gd name="csX19" fmla="*/ 2558792 w 2817793"/>
              <a:gd name="csY19" fmla="*/ 2107492 h 2850546"/>
              <a:gd name="csX20" fmla="*/ 2187265 w 2817793"/>
              <a:gd name="csY20" fmla="*/ 2059861 h 2850546"/>
              <a:gd name="csX21" fmla="*/ 1968160 w 2817793"/>
              <a:gd name="csY21" fmla="*/ 2059861 h 2850546"/>
              <a:gd name="csX22" fmla="*/ 1911002 w 2817793"/>
              <a:gd name="csY22" fmla="*/ 2088440 h 2850546"/>
              <a:gd name="csX23" fmla="*/ 1882423 w 2817793"/>
              <a:gd name="csY23" fmla="*/ 2126545 h 2850546"/>
              <a:gd name="csX24" fmla="*/ 1882423 w 2817793"/>
              <a:gd name="csY24" fmla="*/ 2231335 h 2850546"/>
              <a:gd name="csX25" fmla="*/ 1968160 w 2817793"/>
              <a:gd name="csY25" fmla="*/ 2669546 h 2850546"/>
              <a:gd name="csX26" fmla="*/ 1958633 w 2817793"/>
              <a:gd name="csY26" fmla="*/ 2831493 h 2850546"/>
              <a:gd name="csX27" fmla="*/ 1891949 w 2817793"/>
              <a:gd name="csY27" fmla="*/ 2831493 h 2850546"/>
              <a:gd name="csX28" fmla="*/ 1853844 w 2817793"/>
              <a:gd name="csY28" fmla="*/ 2802914 h 2850546"/>
              <a:gd name="csX29" fmla="*/ 1434685 w 2817793"/>
              <a:gd name="csY29" fmla="*/ 2374230 h 2850546"/>
              <a:gd name="csX30" fmla="*/ 1320369 w 2817793"/>
              <a:gd name="csY30" fmla="*/ 2326598 h 2850546"/>
              <a:gd name="csX31" fmla="*/ 1120316 w 2817793"/>
              <a:gd name="csY31" fmla="*/ 2459966 h 2850546"/>
              <a:gd name="csX32" fmla="*/ 739263 w 2817793"/>
              <a:gd name="csY32" fmla="*/ 2812441 h 2850546"/>
              <a:gd name="csX33" fmla="*/ 644000 w 2817793"/>
              <a:gd name="csY33" fmla="*/ 2850546 h 2850546"/>
              <a:gd name="csX34" fmla="*/ 624947 w 2817793"/>
              <a:gd name="csY34" fmla="*/ 2831493 h 2850546"/>
              <a:gd name="csX35" fmla="*/ 624947 w 2817793"/>
              <a:gd name="csY35" fmla="*/ 2650493 h 2850546"/>
              <a:gd name="csX36" fmla="*/ 720210 w 2817793"/>
              <a:gd name="csY36" fmla="*/ 2202756 h 2850546"/>
              <a:gd name="csX37" fmla="*/ 710684 w 2817793"/>
              <a:gd name="csY37" fmla="*/ 1993176 h 2850546"/>
              <a:gd name="csX38" fmla="*/ 596368 w 2817793"/>
              <a:gd name="csY38" fmla="*/ 1916966 h 2850546"/>
              <a:gd name="csX39" fmla="*/ 53367 w 2817793"/>
              <a:gd name="csY39" fmla="*/ 1735965 h 2850546"/>
              <a:gd name="csX40" fmla="*/ 3353 w 2817793"/>
              <a:gd name="csY40" fmla="*/ 1643089 h 2850546"/>
              <a:gd name="csX41" fmla="*/ 91473 w 2817793"/>
              <a:gd name="csY41" fmla="*/ 1583544 h 2850546"/>
              <a:gd name="csX42" fmla="*/ 634473 w 2817793"/>
              <a:gd name="csY42" fmla="*/ 1431123 h 2850546"/>
              <a:gd name="csX43" fmla="*/ 748789 w 2817793"/>
              <a:gd name="csY43" fmla="*/ 1373965 h 2850546"/>
              <a:gd name="csX44" fmla="*/ 796421 w 2817793"/>
              <a:gd name="csY44" fmla="*/ 1316807 h 2850546"/>
              <a:gd name="csX45" fmla="*/ 777368 w 2817793"/>
              <a:gd name="csY45" fmla="*/ 1192965 h 2850546"/>
              <a:gd name="csX46" fmla="*/ 539210 w 2817793"/>
              <a:gd name="csY46" fmla="*/ 621385 h 2850546"/>
              <a:gd name="csX47" fmla="*/ 508253 w 2817793"/>
              <a:gd name="csY47" fmla="*/ 495160 h 2850546"/>
              <a:gd name="csX48" fmla="*/ 622564 w 2817793"/>
              <a:gd name="csY48" fmla="*/ 492780 h 2850546"/>
              <a:gd name="csX49" fmla="*/ 1110790 w 2817793"/>
              <a:gd name="csY49" fmla="*/ 726174 h 2850546"/>
              <a:gd name="csX50" fmla="*/ 1263211 w 2817793"/>
              <a:gd name="csY50" fmla="*/ 773806 h 2850546"/>
              <a:gd name="csX51" fmla="*/ 1348948 w 2817793"/>
              <a:gd name="csY51" fmla="*/ 697595 h 2850546"/>
              <a:gd name="csX52" fmla="*/ 1606159 w 2817793"/>
              <a:gd name="csY52" fmla="*/ 202226 h 2850546"/>
              <a:gd name="csX53" fmla="*/ 1703803 w 2817793"/>
              <a:gd name="csY53" fmla="*/ 11710 h 2850546"/>
              <a:gd name="csX0" fmla="*/ 1704353 w 2818343"/>
              <a:gd name="csY0" fmla="*/ 11710 h 2850546"/>
              <a:gd name="csX1" fmla="*/ 1778133 w 2818343"/>
              <a:gd name="csY1" fmla="*/ 38894 h 2850546"/>
              <a:gd name="csX2" fmla="*/ 1809140 w 2818343"/>
              <a:gd name="csY2" fmla="*/ 133159 h 2850546"/>
              <a:gd name="csX3" fmla="*/ 1892499 w 2818343"/>
              <a:gd name="csY3" fmla="*/ 726174 h 2850546"/>
              <a:gd name="csX4" fmla="*/ 1930604 w 2818343"/>
              <a:gd name="csY4" fmla="*/ 821438 h 2850546"/>
              <a:gd name="csX5" fmla="*/ 1978236 w 2818343"/>
              <a:gd name="csY5" fmla="*/ 869069 h 2850546"/>
              <a:gd name="csX6" fmla="*/ 2197342 w 2818343"/>
              <a:gd name="csY6" fmla="*/ 926227 h 2850546"/>
              <a:gd name="csX7" fmla="*/ 2616500 w 2818343"/>
              <a:gd name="csY7" fmla="*/ 954806 h 2850546"/>
              <a:gd name="csX8" fmla="*/ 2714146 w 2818343"/>
              <a:gd name="csY8" fmla="*/ 976243 h 2850546"/>
              <a:gd name="csX9" fmla="*/ 2721290 w 2818343"/>
              <a:gd name="csY9" fmla="*/ 1050070 h 2850546"/>
              <a:gd name="csX10" fmla="*/ 2616500 w 2818343"/>
              <a:gd name="csY10" fmla="*/ 1154859 h 2850546"/>
              <a:gd name="csX11" fmla="*/ 2264026 w 2818343"/>
              <a:gd name="csY11" fmla="*/ 1393018 h 2850546"/>
              <a:gd name="csX12" fmla="*/ 2178289 w 2818343"/>
              <a:gd name="csY12" fmla="*/ 1478754 h 2850546"/>
              <a:gd name="csX13" fmla="*/ 2168763 w 2818343"/>
              <a:gd name="csY13" fmla="*/ 1516860 h 2850546"/>
              <a:gd name="csX14" fmla="*/ 2330710 w 2818343"/>
              <a:gd name="csY14" fmla="*/ 1678807 h 2850546"/>
              <a:gd name="csX15" fmla="*/ 2740342 w 2818343"/>
              <a:gd name="csY15" fmla="*/ 1955071 h 2850546"/>
              <a:gd name="csX16" fmla="*/ 2797500 w 2818343"/>
              <a:gd name="csY16" fmla="*/ 2012229 h 2850546"/>
              <a:gd name="csX17" fmla="*/ 2816553 w 2818343"/>
              <a:gd name="csY17" fmla="*/ 2078913 h 2850546"/>
              <a:gd name="csX18" fmla="*/ 2768921 w 2818343"/>
              <a:gd name="csY18" fmla="*/ 2107492 h 2850546"/>
              <a:gd name="csX19" fmla="*/ 2559342 w 2818343"/>
              <a:gd name="csY19" fmla="*/ 2107492 h 2850546"/>
              <a:gd name="csX20" fmla="*/ 2187815 w 2818343"/>
              <a:gd name="csY20" fmla="*/ 2059861 h 2850546"/>
              <a:gd name="csX21" fmla="*/ 1968710 w 2818343"/>
              <a:gd name="csY21" fmla="*/ 2059861 h 2850546"/>
              <a:gd name="csX22" fmla="*/ 1911552 w 2818343"/>
              <a:gd name="csY22" fmla="*/ 2088440 h 2850546"/>
              <a:gd name="csX23" fmla="*/ 1882973 w 2818343"/>
              <a:gd name="csY23" fmla="*/ 2126545 h 2850546"/>
              <a:gd name="csX24" fmla="*/ 1882973 w 2818343"/>
              <a:gd name="csY24" fmla="*/ 2231335 h 2850546"/>
              <a:gd name="csX25" fmla="*/ 1968710 w 2818343"/>
              <a:gd name="csY25" fmla="*/ 2669546 h 2850546"/>
              <a:gd name="csX26" fmla="*/ 1959183 w 2818343"/>
              <a:gd name="csY26" fmla="*/ 2831493 h 2850546"/>
              <a:gd name="csX27" fmla="*/ 1892499 w 2818343"/>
              <a:gd name="csY27" fmla="*/ 2831493 h 2850546"/>
              <a:gd name="csX28" fmla="*/ 1854394 w 2818343"/>
              <a:gd name="csY28" fmla="*/ 2802914 h 2850546"/>
              <a:gd name="csX29" fmla="*/ 1435235 w 2818343"/>
              <a:gd name="csY29" fmla="*/ 2374230 h 2850546"/>
              <a:gd name="csX30" fmla="*/ 1320919 w 2818343"/>
              <a:gd name="csY30" fmla="*/ 2326598 h 2850546"/>
              <a:gd name="csX31" fmla="*/ 1120866 w 2818343"/>
              <a:gd name="csY31" fmla="*/ 2459966 h 2850546"/>
              <a:gd name="csX32" fmla="*/ 739813 w 2818343"/>
              <a:gd name="csY32" fmla="*/ 2812441 h 2850546"/>
              <a:gd name="csX33" fmla="*/ 644550 w 2818343"/>
              <a:gd name="csY33" fmla="*/ 2850546 h 2850546"/>
              <a:gd name="csX34" fmla="*/ 625497 w 2818343"/>
              <a:gd name="csY34" fmla="*/ 2831493 h 2850546"/>
              <a:gd name="csX35" fmla="*/ 625497 w 2818343"/>
              <a:gd name="csY35" fmla="*/ 2650493 h 2850546"/>
              <a:gd name="csX36" fmla="*/ 720760 w 2818343"/>
              <a:gd name="csY36" fmla="*/ 2202756 h 2850546"/>
              <a:gd name="csX37" fmla="*/ 711234 w 2818343"/>
              <a:gd name="csY37" fmla="*/ 1993176 h 2850546"/>
              <a:gd name="csX38" fmla="*/ 596918 w 2818343"/>
              <a:gd name="csY38" fmla="*/ 1916966 h 2850546"/>
              <a:gd name="csX39" fmla="*/ 53917 w 2818343"/>
              <a:gd name="csY39" fmla="*/ 1735965 h 2850546"/>
              <a:gd name="csX40" fmla="*/ 3903 w 2818343"/>
              <a:gd name="csY40" fmla="*/ 1643089 h 2850546"/>
              <a:gd name="csX41" fmla="*/ 92023 w 2818343"/>
              <a:gd name="csY41" fmla="*/ 1583544 h 2850546"/>
              <a:gd name="csX42" fmla="*/ 635023 w 2818343"/>
              <a:gd name="csY42" fmla="*/ 1431123 h 2850546"/>
              <a:gd name="csX43" fmla="*/ 749339 w 2818343"/>
              <a:gd name="csY43" fmla="*/ 1373965 h 2850546"/>
              <a:gd name="csX44" fmla="*/ 796971 w 2818343"/>
              <a:gd name="csY44" fmla="*/ 1316807 h 2850546"/>
              <a:gd name="csX45" fmla="*/ 777918 w 2818343"/>
              <a:gd name="csY45" fmla="*/ 1192965 h 2850546"/>
              <a:gd name="csX46" fmla="*/ 539760 w 2818343"/>
              <a:gd name="csY46" fmla="*/ 621385 h 2850546"/>
              <a:gd name="csX47" fmla="*/ 508803 w 2818343"/>
              <a:gd name="csY47" fmla="*/ 495160 h 2850546"/>
              <a:gd name="csX48" fmla="*/ 623114 w 2818343"/>
              <a:gd name="csY48" fmla="*/ 492780 h 2850546"/>
              <a:gd name="csX49" fmla="*/ 1111340 w 2818343"/>
              <a:gd name="csY49" fmla="*/ 726174 h 2850546"/>
              <a:gd name="csX50" fmla="*/ 1263761 w 2818343"/>
              <a:gd name="csY50" fmla="*/ 773806 h 2850546"/>
              <a:gd name="csX51" fmla="*/ 1349498 w 2818343"/>
              <a:gd name="csY51" fmla="*/ 697595 h 2850546"/>
              <a:gd name="csX52" fmla="*/ 1606709 w 2818343"/>
              <a:gd name="csY52" fmla="*/ 202226 h 2850546"/>
              <a:gd name="csX53" fmla="*/ 1704353 w 2818343"/>
              <a:gd name="csY53" fmla="*/ 11710 h 2850546"/>
              <a:gd name="csX0" fmla="*/ 1705086 w 2819076"/>
              <a:gd name="csY0" fmla="*/ 11710 h 2850546"/>
              <a:gd name="csX1" fmla="*/ 1778866 w 2819076"/>
              <a:gd name="csY1" fmla="*/ 38894 h 2850546"/>
              <a:gd name="csX2" fmla="*/ 1809873 w 2819076"/>
              <a:gd name="csY2" fmla="*/ 133159 h 2850546"/>
              <a:gd name="csX3" fmla="*/ 1893232 w 2819076"/>
              <a:gd name="csY3" fmla="*/ 726174 h 2850546"/>
              <a:gd name="csX4" fmla="*/ 1931337 w 2819076"/>
              <a:gd name="csY4" fmla="*/ 821438 h 2850546"/>
              <a:gd name="csX5" fmla="*/ 1978969 w 2819076"/>
              <a:gd name="csY5" fmla="*/ 869069 h 2850546"/>
              <a:gd name="csX6" fmla="*/ 2198075 w 2819076"/>
              <a:gd name="csY6" fmla="*/ 926227 h 2850546"/>
              <a:gd name="csX7" fmla="*/ 2617233 w 2819076"/>
              <a:gd name="csY7" fmla="*/ 954806 h 2850546"/>
              <a:gd name="csX8" fmla="*/ 2714879 w 2819076"/>
              <a:gd name="csY8" fmla="*/ 976243 h 2850546"/>
              <a:gd name="csX9" fmla="*/ 2722023 w 2819076"/>
              <a:gd name="csY9" fmla="*/ 1050070 h 2850546"/>
              <a:gd name="csX10" fmla="*/ 2617233 w 2819076"/>
              <a:gd name="csY10" fmla="*/ 1154859 h 2850546"/>
              <a:gd name="csX11" fmla="*/ 2264759 w 2819076"/>
              <a:gd name="csY11" fmla="*/ 1393018 h 2850546"/>
              <a:gd name="csX12" fmla="*/ 2179022 w 2819076"/>
              <a:gd name="csY12" fmla="*/ 1478754 h 2850546"/>
              <a:gd name="csX13" fmla="*/ 2169496 w 2819076"/>
              <a:gd name="csY13" fmla="*/ 1516860 h 2850546"/>
              <a:gd name="csX14" fmla="*/ 2331443 w 2819076"/>
              <a:gd name="csY14" fmla="*/ 1678807 h 2850546"/>
              <a:gd name="csX15" fmla="*/ 2741075 w 2819076"/>
              <a:gd name="csY15" fmla="*/ 1955071 h 2850546"/>
              <a:gd name="csX16" fmla="*/ 2798233 w 2819076"/>
              <a:gd name="csY16" fmla="*/ 2012229 h 2850546"/>
              <a:gd name="csX17" fmla="*/ 2817286 w 2819076"/>
              <a:gd name="csY17" fmla="*/ 2078913 h 2850546"/>
              <a:gd name="csX18" fmla="*/ 2769654 w 2819076"/>
              <a:gd name="csY18" fmla="*/ 2107492 h 2850546"/>
              <a:gd name="csX19" fmla="*/ 2560075 w 2819076"/>
              <a:gd name="csY19" fmla="*/ 2107492 h 2850546"/>
              <a:gd name="csX20" fmla="*/ 2188548 w 2819076"/>
              <a:gd name="csY20" fmla="*/ 2059861 h 2850546"/>
              <a:gd name="csX21" fmla="*/ 1969443 w 2819076"/>
              <a:gd name="csY21" fmla="*/ 2059861 h 2850546"/>
              <a:gd name="csX22" fmla="*/ 1912285 w 2819076"/>
              <a:gd name="csY22" fmla="*/ 2088440 h 2850546"/>
              <a:gd name="csX23" fmla="*/ 1883706 w 2819076"/>
              <a:gd name="csY23" fmla="*/ 2126545 h 2850546"/>
              <a:gd name="csX24" fmla="*/ 1883706 w 2819076"/>
              <a:gd name="csY24" fmla="*/ 2231335 h 2850546"/>
              <a:gd name="csX25" fmla="*/ 1969443 w 2819076"/>
              <a:gd name="csY25" fmla="*/ 2669546 h 2850546"/>
              <a:gd name="csX26" fmla="*/ 1959916 w 2819076"/>
              <a:gd name="csY26" fmla="*/ 2831493 h 2850546"/>
              <a:gd name="csX27" fmla="*/ 1893232 w 2819076"/>
              <a:gd name="csY27" fmla="*/ 2831493 h 2850546"/>
              <a:gd name="csX28" fmla="*/ 1855127 w 2819076"/>
              <a:gd name="csY28" fmla="*/ 2802914 h 2850546"/>
              <a:gd name="csX29" fmla="*/ 1435968 w 2819076"/>
              <a:gd name="csY29" fmla="*/ 2374230 h 2850546"/>
              <a:gd name="csX30" fmla="*/ 1321652 w 2819076"/>
              <a:gd name="csY30" fmla="*/ 2326598 h 2850546"/>
              <a:gd name="csX31" fmla="*/ 1121599 w 2819076"/>
              <a:gd name="csY31" fmla="*/ 2459966 h 2850546"/>
              <a:gd name="csX32" fmla="*/ 740546 w 2819076"/>
              <a:gd name="csY32" fmla="*/ 2812441 h 2850546"/>
              <a:gd name="csX33" fmla="*/ 645283 w 2819076"/>
              <a:gd name="csY33" fmla="*/ 2850546 h 2850546"/>
              <a:gd name="csX34" fmla="*/ 626230 w 2819076"/>
              <a:gd name="csY34" fmla="*/ 2831493 h 2850546"/>
              <a:gd name="csX35" fmla="*/ 626230 w 2819076"/>
              <a:gd name="csY35" fmla="*/ 2650493 h 2850546"/>
              <a:gd name="csX36" fmla="*/ 721493 w 2819076"/>
              <a:gd name="csY36" fmla="*/ 2202756 h 2850546"/>
              <a:gd name="csX37" fmla="*/ 711967 w 2819076"/>
              <a:gd name="csY37" fmla="*/ 1993176 h 2850546"/>
              <a:gd name="csX38" fmla="*/ 597651 w 2819076"/>
              <a:gd name="csY38" fmla="*/ 1916966 h 2850546"/>
              <a:gd name="csX39" fmla="*/ 54650 w 2819076"/>
              <a:gd name="csY39" fmla="*/ 1735965 h 2850546"/>
              <a:gd name="csX40" fmla="*/ 4636 w 2819076"/>
              <a:gd name="csY40" fmla="*/ 1643089 h 2850546"/>
              <a:gd name="csX41" fmla="*/ 92756 w 2819076"/>
              <a:gd name="csY41" fmla="*/ 1583544 h 2850546"/>
              <a:gd name="csX42" fmla="*/ 635756 w 2819076"/>
              <a:gd name="csY42" fmla="*/ 1431123 h 2850546"/>
              <a:gd name="csX43" fmla="*/ 750072 w 2819076"/>
              <a:gd name="csY43" fmla="*/ 1373965 h 2850546"/>
              <a:gd name="csX44" fmla="*/ 797704 w 2819076"/>
              <a:gd name="csY44" fmla="*/ 1316807 h 2850546"/>
              <a:gd name="csX45" fmla="*/ 778651 w 2819076"/>
              <a:gd name="csY45" fmla="*/ 1192965 h 2850546"/>
              <a:gd name="csX46" fmla="*/ 540493 w 2819076"/>
              <a:gd name="csY46" fmla="*/ 621385 h 2850546"/>
              <a:gd name="csX47" fmla="*/ 509536 w 2819076"/>
              <a:gd name="csY47" fmla="*/ 495160 h 2850546"/>
              <a:gd name="csX48" fmla="*/ 623847 w 2819076"/>
              <a:gd name="csY48" fmla="*/ 492780 h 2850546"/>
              <a:gd name="csX49" fmla="*/ 1112073 w 2819076"/>
              <a:gd name="csY49" fmla="*/ 726174 h 2850546"/>
              <a:gd name="csX50" fmla="*/ 1264494 w 2819076"/>
              <a:gd name="csY50" fmla="*/ 773806 h 2850546"/>
              <a:gd name="csX51" fmla="*/ 1350231 w 2819076"/>
              <a:gd name="csY51" fmla="*/ 697595 h 2850546"/>
              <a:gd name="csX52" fmla="*/ 1607442 w 2819076"/>
              <a:gd name="csY52" fmla="*/ 202226 h 2850546"/>
              <a:gd name="csX53" fmla="*/ 1705086 w 2819076"/>
              <a:gd name="csY53" fmla="*/ 11710 h 2850546"/>
              <a:gd name="csX0" fmla="*/ 1705086 w 2819076"/>
              <a:gd name="csY0" fmla="*/ 11710 h 2850546"/>
              <a:gd name="csX1" fmla="*/ 1778866 w 2819076"/>
              <a:gd name="csY1" fmla="*/ 38894 h 2850546"/>
              <a:gd name="csX2" fmla="*/ 1809873 w 2819076"/>
              <a:gd name="csY2" fmla="*/ 133159 h 2850546"/>
              <a:gd name="csX3" fmla="*/ 1893232 w 2819076"/>
              <a:gd name="csY3" fmla="*/ 726174 h 2850546"/>
              <a:gd name="csX4" fmla="*/ 1931337 w 2819076"/>
              <a:gd name="csY4" fmla="*/ 821438 h 2850546"/>
              <a:gd name="csX5" fmla="*/ 1978969 w 2819076"/>
              <a:gd name="csY5" fmla="*/ 869069 h 2850546"/>
              <a:gd name="csX6" fmla="*/ 2198075 w 2819076"/>
              <a:gd name="csY6" fmla="*/ 926227 h 2850546"/>
              <a:gd name="csX7" fmla="*/ 2617233 w 2819076"/>
              <a:gd name="csY7" fmla="*/ 954806 h 2850546"/>
              <a:gd name="csX8" fmla="*/ 2714879 w 2819076"/>
              <a:gd name="csY8" fmla="*/ 976243 h 2850546"/>
              <a:gd name="csX9" fmla="*/ 2722023 w 2819076"/>
              <a:gd name="csY9" fmla="*/ 1050070 h 2850546"/>
              <a:gd name="csX10" fmla="*/ 2617233 w 2819076"/>
              <a:gd name="csY10" fmla="*/ 1154859 h 2850546"/>
              <a:gd name="csX11" fmla="*/ 2264759 w 2819076"/>
              <a:gd name="csY11" fmla="*/ 1393018 h 2850546"/>
              <a:gd name="csX12" fmla="*/ 2179022 w 2819076"/>
              <a:gd name="csY12" fmla="*/ 1478754 h 2850546"/>
              <a:gd name="csX13" fmla="*/ 2169496 w 2819076"/>
              <a:gd name="csY13" fmla="*/ 1516860 h 2850546"/>
              <a:gd name="csX14" fmla="*/ 2331443 w 2819076"/>
              <a:gd name="csY14" fmla="*/ 1678807 h 2850546"/>
              <a:gd name="csX15" fmla="*/ 2741075 w 2819076"/>
              <a:gd name="csY15" fmla="*/ 1955071 h 2850546"/>
              <a:gd name="csX16" fmla="*/ 2798233 w 2819076"/>
              <a:gd name="csY16" fmla="*/ 2012229 h 2850546"/>
              <a:gd name="csX17" fmla="*/ 2817286 w 2819076"/>
              <a:gd name="csY17" fmla="*/ 2078913 h 2850546"/>
              <a:gd name="csX18" fmla="*/ 2769654 w 2819076"/>
              <a:gd name="csY18" fmla="*/ 2107492 h 2850546"/>
              <a:gd name="csX19" fmla="*/ 2560075 w 2819076"/>
              <a:gd name="csY19" fmla="*/ 2107492 h 2850546"/>
              <a:gd name="csX20" fmla="*/ 2188548 w 2819076"/>
              <a:gd name="csY20" fmla="*/ 2059861 h 2850546"/>
              <a:gd name="csX21" fmla="*/ 1969443 w 2819076"/>
              <a:gd name="csY21" fmla="*/ 2059861 h 2850546"/>
              <a:gd name="csX22" fmla="*/ 1912285 w 2819076"/>
              <a:gd name="csY22" fmla="*/ 2088440 h 2850546"/>
              <a:gd name="csX23" fmla="*/ 1883706 w 2819076"/>
              <a:gd name="csY23" fmla="*/ 2126545 h 2850546"/>
              <a:gd name="csX24" fmla="*/ 1883706 w 2819076"/>
              <a:gd name="csY24" fmla="*/ 2231335 h 2850546"/>
              <a:gd name="csX25" fmla="*/ 1969443 w 2819076"/>
              <a:gd name="csY25" fmla="*/ 2669546 h 2850546"/>
              <a:gd name="csX26" fmla="*/ 1959916 w 2819076"/>
              <a:gd name="csY26" fmla="*/ 2831493 h 2850546"/>
              <a:gd name="csX27" fmla="*/ 1893232 w 2819076"/>
              <a:gd name="csY27" fmla="*/ 2831493 h 2850546"/>
              <a:gd name="csX28" fmla="*/ 1855127 w 2819076"/>
              <a:gd name="csY28" fmla="*/ 2802914 h 2850546"/>
              <a:gd name="csX29" fmla="*/ 1435968 w 2819076"/>
              <a:gd name="csY29" fmla="*/ 2374230 h 2850546"/>
              <a:gd name="csX30" fmla="*/ 1321652 w 2819076"/>
              <a:gd name="csY30" fmla="*/ 2326598 h 2850546"/>
              <a:gd name="csX31" fmla="*/ 1121599 w 2819076"/>
              <a:gd name="csY31" fmla="*/ 2459966 h 2850546"/>
              <a:gd name="csX32" fmla="*/ 740546 w 2819076"/>
              <a:gd name="csY32" fmla="*/ 2812441 h 2850546"/>
              <a:gd name="csX33" fmla="*/ 645283 w 2819076"/>
              <a:gd name="csY33" fmla="*/ 2850546 h 2850546"/>
              <a:gd name="csX34" fmla="*/ 595273 w 2819076"/>
              <a:gd name="csY34" fmla="*/ 2817205 h 2850546"/>
              <a:gd name="csX35" fmla="*/ 626230 w 2819076"/>
              <a:gd name="csY35" fmla="*/ 2650493 h 2850546"/>
              <a:gd name="csX36" fmla="*/ 721493 w 2819076"/>
              <a:gd name="csY36" fmla="*/ 2202756 h 2850546"/>
              <a:gd name="csX37" fmla="*/ 711967 w 2819076"/>
              <a:gd name="csY37" fmla="*/ 1993176 h 2850546"/>
              <a:gd name="csX38" fmla="*/ 597651 w 2819076"/>
              <a:gd name="csY38" fmla="*/ 1916966 h 2850546"/>
              <a:gd name="csX39" fmla="*/ 54650 w 2819076"/>
              <a:gd name="csY39" fmla="*/ 1735965 h 2850546"/>
              <a:gd name="csX40" fmla="*/ 4636 w 2819076"/>
              <a:gd name="csY40" fmla="*/ 1643089 h 2850546"/>
              <a:gd name="csX41" fmla="*/ 92756 w 2819076"/>
              <a:gd name="csY41" fmla="*/ 1583544 h 2850546"/>
              <a:gd name="csX42" fmla="*/ 635756 w 2819076"/>
              <a:gd name="csY42" fmla="*/ 1431123 h 2850546"/>
              <a:gd name="csX43" fmla="*/ 750072 w 2819076"/>
              <a:gd name="csY43" fmla="*/ 1373965 h 2850546"/>
              <a:gd name="csX44" fmla="*/ 797704 w 2819076"/>
              <a:gd name="csY44" fmla="*/ 1316807 h 2850546"/>
              <a:gd name="csX45" fmla="*/ 778651 w 2819076"/>
              <a:gd name="csY45" fmla="*/ 1192965 h 2850546"/>
              <a:gd name="csX46" fmla="*/ 540493 w 2819076"/>
              <a:gd name="csY46" fmla="*/ 621385 h 2850546"/>
              <a:gd name="csX47" fmla="*/ 509536 w 2819076"/>
              <a:gd name="csY47" fmla="*/ 495160 h 2850546"/>
              <a:gd name="csX48" fmla="*/ 623847 w 2819076"/>
              <a:gd name="csY48" fmla="*/ 492780 h 2850546"/>
              <a:gd name="csX49" fmla="*/ 1112073 w 2819076"/>
              <a:gd name="csY49" fmla="*/ 726174 h 2850546"/>
              <a:gd name="csX50" fmla="*/ 1264494 w 2819076"/>
              <a:gd name="csY50" fmla="*/ 773806 h 2850546"/>
              <a:gd name="csX51" fmla="*/ 1350231 w 2819076"/>
              <a:gd name="csY51" fmla="*/ 697595 h 2850546"/>
              <a:gd name="csX52" fmla="*/ 1607442 w 2819076"/>
              <a:gd name="csY52" fmla="*/ 202226 h 2850546"/>
              <a:gd name="csX53" fmla="*/ 1705086 w 2819076"/>
              <a:gd name="csY53" fmla="*/ 11710 h 2850546"/>
              <a:gd name="csX0" fmla="*/ 1705086 w 2819076"/>
              <a:gd name="csY0" fmla="*/ 11710 h 2850546"/>
              <a:gd name="csX1" fmla="*/ 1778866 w 2819076"/>
              <a:gd name="csY1" fmla="*/ 38894 h 2850546"/>
              <a:gd name="csX2" fmla="*/ 1809873 w 2819076"/>
              <a:gd name="csY2" fmla="*/ 133159 h 2850546"/>
              <a:gd name="csX3" fmla="*/ 1893232 w 2819076"/>
              <a:gd name="csY3" fmla="*/ 726174 h 2850546"/>
              <a:gd name="csX4" fmla="*/ 1931337 w 2819076"/>
              <a:gd name="csY4" fmla="*/ 821438 h 2850546"/>
              <a:gd name="csX5" fmla="*/ 1978969 w 2819076"/>
              <a:gd name="csY5" fmla="*/ 869069 h 2850546"/>
              <a:gd name="csX6" fmla="*/ 2198075 w 2819076"/>
              <a:gd name="csY6" fmla="*/ 926227 h 2850546"/>
              <a:gd name="csX7" fmla="*/ 2617233 w 2819076"/>
              <a:gd name="csY7" fmla="*/ 954806 h 2850546"/>
              <a:gd name="csX8" fmla="*/ 2714879 w 2819076"/>
              <a:gd name="csY8" fmla="*/ 976243 h 2850546"/>
              <a:gd name="csX9" fmla="*/ 2722023 w 2819076"/>
              <a:gd name="csY9" fmla="*/ 1050070 h 2850546"/>
              <a:gd name="csX10" fmla="*/ 2617233 w 2819076"/>
              <a:gd name="csY10" fmla="*/ 1154859 h 2850546"/>
              <a:gd name="csX11" fmla="*/ 2264759 w 2819076"/>
              <a:gd name="csY11" fmla="*/ 1393018 h 2850546"/>
              <a:gd name="csX12" fmla="*/ 2179022 w 2819076"/>
              <a:gd name="csY12" fmla="*/ 1478754 h 2850546"/>
              <a:gd name="csX13" fmla="*/ 2169496 w 2819076"/>
              <a:gd name="csY13" fmla="*/ 1516860 h 2850546"/>
              <a:gd name="csX14" fmla="*/ 2331443 w 2819076"/>
              <a:gd name="csY14" fmla="*/ 1678807 h 2850546"/>
              <a:gd name="csX15" fmla="*/ 2741075 w 2819076"/>
              <a:gd name="csY15" fmla="*/ 1955071 h 2850546"/>
              <a:gd name="csX16" fmla="*/ 2798233 w 2819076"/>
              <a:gd name="csY16" fmla="*/ 2012229 h 2850546"/>
              <a:gd name="csX17" fmla="*/ 2817286 w 2819076"/>
              <a:gd name="csY17" fmla="*/ 2078913 h 2850546"/>
              <a:gd name="csX18" fmla="*/ 2769654 w 2819076"/>
              <a:gd name="csY18" fmla="*/ 2107492 h 2850546"/>
              <a:gd name="csX19" fmla="*/ 2560075 w 2819076"/>
              <a:gd name="csY19" fmla="*/ 2107492 h 2850546"/>
              <a:gd name="csX20" fmla="*/ 2188548 w 2819076"/>
              <a:gd name="csY20" fmla="*/ 2059861 h 2850546"/>
              <a:gd name="csX21" fmla="*/ 1969443 w 2819076"/>
              <a:gd name="csY21" fmla="*/ 2059861 h 2850546"/>
              <a:gd name="csX22" fmla="*/ 1912285 w 2819076"/>
              <a:gd name="csY22" fmla="*/ 2088440 h 2850546"/>
              <a:gd name="csX23" fmla="*/ 1883706 w 2819076"/>
              <a:gd name="csY23" fmla="*/ 2126545 h 2850546"/>
              <a:gd name="csX24" fmla="*/ 1883706 w 2819076"/>
              <a:gd name="csY24" fmla="*/ 2231335 h 2850546"/>
              <a:gd name="csX25" fmla="*/ 1969443 w 2819076"/>
              <a:gd name="csY25" fmla="*/ 2669546 h 2850546"/>
              <a:gd name="csX26" fmla="*/ 1959916 w 2819076"/>
              <a:gd name="csY26" fmla="*/ 2831493 h 2850546"/>
              <a:gd name="csX27" fmla="*/ 1893232 w 2819076"/>
              <a:gd name="csY27" fmla="*/ 2831493 h 2850546"/>
              <a:gd name="csX28" fmla="*/ 1855127 w 2819076"/>
              <a:gd name="csY28" fmla="*/ 2802914 h 2850546"/>
              <a:gd name="csX29" fmla="*/ 1435968 w 2819076"/>
              <a:gd name="csY29" fmla="*/ 2374230 h 2850546"/>
              <a:gd name="csX30" fmla="*/ 1321652 w 2819076"/>
              <a:gd name="csY30" fmla="*/ 2326598 h 2850546"/>
              <a:gd name="csX31" fmla="*/ 1121599 w 2819076"/>
              <a:gd name="csY31" fmla="*/ 2459966 h 2850546"/>
              <a:gd name="csX32" fmla="*/ 740546 w 2819076"/>
              <a:gd name="csY32" fmla="*/ 2812441 h 2850546"/>
              <a:gd name="csX33" fmla="*/ 645283 w 2819076"/>
              <a:gd name="csY33" fmla="*/ 2850546 h 2850546"/>
              <a:gd name="csX34" fmla="*/ 595273 w 2819076"/>
              <a:gd name="csY34" fmla="*/ 2817205 h 2850546"/>
              <a:gd name="csX35" fmla="*/ 626230 w 2819076"/>
              <a:gd name="csY35" fmla="*/ 2650493 h 2850546"/>
              <a:gd name="csX36" fmla="*/ 721493 w 2819076"/>
              <a:gd name="csY36" fmla="*/ 2202756 h 2850546"/>
              <a:gd name="csX37" fmla="*/ 711967 w 2819076"/>
              <a:gd name="csY37" fmla="*/ 1993176 h 2850546"/>
              <a:gd name="csX38" fmla="*/ 597651 w 2819076"/>
              <a:gd name="csY38" fmla="*/ 1916966 h 2850546"/>
              <a:gd name="csX39" fmla="*/ 54650 w 2819076"/>
              <a:gd name="csY39" fmla="*/ 1735965 h 2850546"/>
              <a:gd name="csX40" fmla="*/ 4636 w 2819076"/>
              <a:gd name="csY40" fmla="*/ 1643089 h 2850546"/>
              <a:gd name="csX41" fmla="*/ 92756 w 2819076"/>
              <a:gd name="csY41" fmla="*/ 1583544 h 2850546"/>
              <a:gd name="csX42" fmla="*/ 635756 w 2819076"/>
              <a:gd name="csY42" fmla="*/ 1431123 h 2850546"/>
              <a:gd name="csX43" fmla="*/ 750072 w 2819076"/>
              <a:gd name="csY43" fmla="*/ 1373965 h 2850546"/>
              <a:gd name="csX44" fmla="*/ 797704 w 2819076"/>
              <a:gd name="csY44" fmla="*/ 1316807 h 2850546"/>
              <a:gd name="csX45" fmla="*/ 778651 w 2819076"/>
              <a:gd name="csY45" fmla="*/ 1192965 h 2850546"/>
              <a:gd name="csX46" fmla="*/ 540493 w 2819076"/>
              <a:gd name="csY46" fmla="*/ 621385 h 2850546"/>
              <a:gd name="csX47" fmla="*/ 509536 w 2819076"/>
              <a:gd name="csY47" fmla="*/ 495160 h 2850546"/>
              <a:gd name="csX48" fmla="*/ 623847 w 2819076"/>
              <a:gd name="csY48" fmla="*/ 492780 h 2850546"/>
              <a:gd name="csX49" fmla="*/ 1112073 w 2819076"/>
              <a:gd name="csY49" fmla="*/ 726174 h 2850546"/>
              <a:gd name="csX50" fmla="*/ 1264494 w 2819076"/>
              <a:gd name="csY50" fmla="*/ 773806 h 2850546"/>
              <a:gd name="csX51" fmla="*/ 1350231 w 2819076"/>
              <a:gd name="csY51" fmla="*/ 697595 h 2850546"/>
              <a:gd name="csX52" fmla="*/ 1607442 w 2819076"/>
              <a:gd name="csY52" fmla="*/ 202226 h 2850546"/>
              <a:gd name="csX53" fmla="*/ 1705086 w 2819076"/>
              <a:gd name="csY53" fmla="*/ 11710 h 2850546"/>
              <a:gd name="csX0" fmla="*/ 1705086 w 2819076"/>
              <a:gd name="csY0" fmla="*/ 11710 h 2862452"/>
              <a:gd name="csX1" fmla="*/ 1778866 w 2819076"/>
              <a:gd name="csY1" fmla="*/ 38894 h 2862452"/>
              <a:gd name="csX2" fmla="*/ 1809873 w 2819076"/>
              <a:gd name="csY2" fmla="*/ 133159 h 2862452"/>
              <a:gd name="csX3" fmla="*/ 1893232 w 2819076"/>
              <a:gd name="csY3" fmla="*/ 726174 h 2862452"/>
              <a:gd name="csX4" fmla="*/ 1931337 w 2819076"/>
              <a:gd name="csY4" fmla="*/ 821438 h 2862452"/>
              <a:gd name="csX5" fmla="*/ 1978969 w 2819076"/>
              <a:gd name="csY5" fmla="*/ 869069 h 2862452"/>
              <a:gd name="csX6" fmla="*/ 2198075 w 2819076"/>
              <a:gd name="csY6" fmla="*/ 926227 h 2862452"/>
              <a:gd name="csX7" fmla="*/ 2617233 w 2819076"/>
              <a:gd name="csY7" fmla="*/ 954806 h 2862452"/>
              <a:gd name="csX8" fmla="*/ 2714879 w 2819076"/>
              <a:gd name="csY8" fmla="*/ 976243 h 2862452"/>
              <a:gd name="csX9" fmla="*/ 2722023 w 2819076"/>
              <a:gd name="csY9" fmla="*/ 1050070 h 2862452"/>
              <a:gd name="csX10" fmla="*/ 2617233 w 2819076"/>
              <a:gd name="csY10" fmla="*/ 1154859 h 2862452"/>
              <a:gd name="csX11" fmla="*/ 2264759 w 2819076"/>
              <a:gd name="csY11" fmla="*/ 1393018 h 2862452"/>
              <a:gd name="csX12" fmla="*/ 2179022 w 2819076"/>
              <a:gd name="csY12" fmla="*/ 1478754 h 2862452"/>
              <a:gd name="csX13" fmla="*/ 2169496 w 2819076"/>
              <a:gd name="csY13" fmla="*/ 1516860 h 2862452"/>
              <a:gd name="csX14" fmla="*/ 2331443 w 2819076"/>
              <a:gd name="csY14" fmla="*/ 1678807 h 2862452"/>
              <a:gd name="csX15" fmla="*/ 2741075 w 2819076"/>
              <a:gd name="csY15" fmla="*/ 1955071 h 2862452"/>
              <a:gd name="csX16" fmla="*/ 2798233 w 2819076"/>
              <a:gd name="csY16" fmla="*/ 2012229 h 2862452"/>
              <a:gd name="csX17" fmla="*/ 2817286 w 2819076"/>
              <a:gd name="csY17" fmla="*/ 2078913 h 2862452"/>
              <a:gd name="csX18" fmla="*/ 2769654 w 2819076"/>
              <a:gd name="csY18" fmla="*/ 2107492 h 2862452"/>
              <a:gd name="csX19" fmla="*/ 2560075 w 2819076"/>
              <a:gd name="csY19" fmla="*/ 2107492 h 2862452"/>
              <a:gd name="csX20" fmla="*/ 2188548 w 2819076"/>
              <a:gd name="csY20" fmla="*/ 2059861 h 2862452"/>
              <a:gd name="csX21" fmla="*/ 1969443 w 2819076"/>
              <a:gd name="csY21" fmla="*/ 2059861 h 2862452"/>
              <a:gd name="csX22" fmla="*/ 1912285 w 2819076"/>
              <a:gd name="csY22" fmla="*/ 2088440 h 2862452"/>
              <a:gd name="csX23" fmla="*/ 1883706 w 2819076"/>
              <a:gd name="csY23" fmla="*/ 2126545 h 2862452"/>
              <a:gd name="csX24" fmla="*/ 1883706 w 2819076"/>
              <a:gd name="csY24" fmla="*/ 2231335 h 2862452"/>
              <a:gd name="csX25" fmla="*/ 1969443 w 2819076"/>
              <a:gd name="csY25" fmla="*/ 2669546 h 2862452"/>
              <a:gd name="csX26" fmla="*/ 1959916 w 2819076"/>
              <a:gd name="csY26" fmla="*/ 2831493 h 2862452"/>
              <a:gd name="csX27" fmla="*/ 1893232 w 2819076"/>
              <a:gd name="csY27" fmla="*/ 2831493 h 2862452"/>
              <a:gd name="csX28" fmla="*/ 1855127 w 2819076"/>
              <a:gd name="csY28" fmla="*/ 2802914 h 2862452"/>
              <a:gd name="csX29" fmla="*/ 1435968 w 2819076"/>
              <a:gd name="csY29" fmla="*/ 2374230 h 2862452"/>
              <a:gd name="csX30" fmla="*/ 1321652 w 2819076"/>
              <a:gd name="csY30" fmla="*/ 2326598 h 2862452"/>
              <a:gd name="csX31" fmla="*/ 1121599 w 2819076"/>
              <a:gd name="csY31" fmla="*/ 2459966 h 2862452"/>
              <a:gd name="csX32" fmla="*/ 740546 w 2819076"/>
              <a:gd name="csY32" fmla="*/ 2812441 h 2862452"/>
              <a:gd name="csX33" fmla="*/ 645283 w 2819076"/>
              <a:gd name="csY33" fmla="*/ 2862452 h 2862452"/>
              <a:gd name="csX34" fmla="*/ 595273 w 2819076"/>
              <a:gd name="csY34" fmla="*/ 2817205 h 2862452"/>
              <a:gd name="csX35" fmla="*/ 626230 w 2819076"/>
              <a:gd name="csY35" fmla="*/ 2650493 h 2862452"/>
              <a:gd name="csX36" fmla="*/ 721493 w 2819076"/>
              <a:gd name="csY36" fmla="*/ 2202756 h 2862452"/>
              <a:gd name="csX37" fmla="*/ 711967 w 2819076"/>
              <a:gd name="csY37" fmla="*/ 1993176 h 2862452"/>
              <a:gd name="csX38" fmla="*/ 597651 w 2819076"/>
              <a:gd name="csY38" fmla="*/ 1916966 h 2862452"/>
              <a:gd name="csX39" fmla="*/ 54650 w 2819076"/>
              <a:gd name="csY39" fmla="*/ 1735965 h 2862452"/>
              <a:gd name="csX40" fmla="*/ 4636 w 2819076"/>
              <a:gd name="csY40" fmla="*/ 1643089 h 2862452"/>
              <a:gd name="csX41" fmla="*/ 92756 w 2819076"/>
              <a:gd name="csY41" fmla="*/ 1583544 h 2862452"/>
              <a:gd name="csX42" fmla="*/ 635756 w 2819076"/>
              <a:gd name="csY42" fmla="*/ 1431123 h 2862452"/>
              <a:gd name="csX43" fmla="*/ 750072 w 2819076"/>
              <a:gd name="csY43" fmla="*/ 1373965 h 2862452"/>
              <a:gd name="csX44" fmla="*/ 797704 w 2819076"/>
              <a:gd name="csY44" fmla="*/ 1316807 h 2862452"/>
              <a:gd name="csX45" fmla="*/ 778651 w 2819076"/>
              <a:gd name="csY45" fmla="*/ 1192965 h 2862452"/>
              <a:gd name="csX46" fmla="*/ 540493 w 2819076"/>
              <a:gd name="csY46" fmla="*/ 621385 h 2862452"/>
              <a:gd name="csX47" fmla="*/ 509536 w 2819076"/>
              <a:gd name="csY47" fmla="*/ 495160 h 2862452"/>
              <a:gd name="csX48" fmla="*/ 623847 w 2819076"/>
              <a:gd name="csY48" fmla="*/ 492780 h 2862452"/>
              <a:gd name="csX49" fmla="*/ 1112073 w 2819076"/>
              <a:gd name="csY49" fmla="*/ 726174 h 2862452"/>
              <a:gd name="csX50" fmla="*/ 1264494 w 2819076"/>
              <a:gd name="csY50" fmla="*/ 773806 h 2862452"/>
              <a:gd name="csX51" fmla="*/ 1350231 w 2819076"/>
              <a:gd name="csY51" fmla="*/ 697595 h 2862452"/>
              <a:gd name="csX52" fmla="*/ 1607442 w 2819076"/>
              <a:gd name="csY52" fmla="*/ 202226 h 2862452"/>
              <a:gd name="csX53" fmla="*/ 1705086 w 2819076"/>
              <a:gd name="csY53" fmla="*/ 11710 h 2862452"/>
              <a:gd name="csX0" fmla="*/ 1705086 w 2819076"/>
              <a:gd name="csY0" fmla="*/ 11710 h 2862452"/>
              <a:gd name="csX1" fmla="*/ 1778866 w 2819076"/>
              <a:gd name="csY1" fmla="*/ 38894 h 2862452"/>
              <a:gd name="csX2" fmla="*/ 1809873 w 2819076"/>
              <a:gd name="csY2" fmla="*/ 133159 h 2862452"/>
              <a:gd name="csX3" fmla="*/ 1893232 w 2819076"/>
              <a:gd name="csY3" fmla="*/ 726174 h 2862452"/>
              <a:gd name="csX4" fmla="*/ 1931337 w 2819076"/>
              <a:gd name="csY4" fmla="*/ 821438 h 2862452"/>
              <a:gd name="csX5" fmla="*/ 1978969 w 2819076"/>
              <a:gd name="csY5" fmla="*/ 869069 h 2862452"/>
              <a:gd name="csX6" fmla="*/ 2198075 w 2819076"/>
              <a:gd name="csY6" fmla="*/ 926227 h 2862452"/>
              <a:gd name="csX7" fmla="*/ 2617233 w 2819076"/>
              <a:gd name="csY7" fmla="*/ 954806 h 2862452"/>
              <a:gd name="csX8" fmla="*/ 2714879 w 2819076"/>
              <a:gd name="csY8" fmla="*/ 976243 h 2862452"/>
              <a:gd name="csX9" fmla="*/ 2722023 w 2819076"/>
              <a:gd name="csY9" fmla="*/ 1050070 h 2862452"/>
              <a:gd name="csX10" fmla="*/ 2617233 w 2819076"/>
              <a:gd name="csY10" fmla="*/ 1154859 h 2862452"/>
              <a:gd name="csX11" fmla="*/ 2264759 w 2819076"/>
              <a:gd name="csY11" fmla="*/ 1393018 h 2862452"/>
              <a:gd name="csX12" fmla="*/ 2179022 w 2819076"/>
              <a:gd name="csY12" fmla="*/ 1478754 h 2862452"/>
              <a:gd name="csX13" fmla="*/ 2169496 w 2819076"/>
              <a:gd name="csY13" fmla="*/ 1516860 h 2862452"/>
              <a:gd name="csX14" fmla="*/ 2331443 w 2819076"/>
              <a:gd name="csY14" fmla="*/ 1678807 h 2862452"/>
              <a:gd name="csX15" fmla="*/ 2741075 w 2819076"/>
              <a:gd name="csY15" fmla="*/ 1955071 h 2862452"/>
              <a:gd name="csX16" fmla="*/ 2798233 w 2819076"/>
              <a:gd name="csY16" fmla="*/ 2012229 h 2862452"/>
              <a:gd name="csX17" fmla="*/ 2817286 w 2819076"/>
              <a:gd name="csY17" fmla="*/ 2078913 h 2862452"/>
              <a:gd name="csX18" fmla="*/ 2769654 w 2819076"/>
              <a:gd name="csY18" fmla="*/ 2107492 h 2862452"/>
              <a:gd name="csX19" fmla="*/ 2560075 w 2819076"/>
              <a:gd name="csY19" fmla="*/ 2107492 h 2862452"/>
              <a:gd name="csX20" fmla="*/ 2188548 w 2819076"/>
              <a:gd name="csY20" fmla="*/ 2059861 h 2862452"/>
              <a:gd name="csX21" fmla="*/ 1969443 w 2819076"/>
              <a:gd name="csY21" fmla="*/ 2059861 h 2862452"/>
              <a:gd name="csX22" fmla="*/ 1912285 w 2819076"/>
              <a:gd name="csY22" fmla="*/ 2088440 h 2862452"/>
              <a:gd name="csX23" fmla="*/ 1883706 w 2819076"/>
              <a:gd name="csY23" fmla="*/ 2126545 h 2862452"/>
              <a:gd name="csX24" fmla="*/ 1883706 w 2819076"/>
              <a:gd name="csY24" fmla="*/ 2231335 h 2862452"/>
              <a:gd name="csX25" fmla="*/ 1969443 w 2819076"/>
              <a:gd name="csY25" fmla="*/ 2669546 h 2862452"/>
              <a:gd name="csX26" fmla="*/ 1959916 w 2819076"/>
              <a:gd name="csY26" fmla="*/ 2831493 h 2862452"/>
              <a:gd name="csX27" fmla="*/ 1893232 w 2819076"/>
              <a:gd name="csY27" fmla="*/ 2831493 h 2862452"/>
              <a:gd name="csX28" fmla="*/ 1855127 w 2819076"/>
              <a:gd name="csY28" fmla="*/ 2802914 h 2862452"/>
              <a:gd name="csX29" fmla="*/ 1435968 w 2819076"/>
              <a:gd name="csY29" fmla="*/ 2374230 h 2862452"/>
              <a:gd name="csX30" fmla="*/ 1321652 w 2819076"/>
              <a:gd name="csY30" fmla="*/ 2326598 h 2862452"/>
              <a:gd name="csX31" fmla="*/ 1121599 w 2819076"/>
              <a:gd name="csY31" fmla="*/ 2459966 h 2862452"/>
              <a:gd name="csX32" fmla="*/ 740546 w 2819076"/>
              <a:gd name="csY32" fmla="*/ 2812441 h 2862452"/>
              <a:gd name="csX33" fmla="*/ 645283 w 2819076"/>
              <a:gd name="csY33" fmla="*/ 2862452 h 2862452"/>
              <a:gd name="csX34" fmla="*/ 595273 w 2819076"/>
              <a:gd name="csY34" fmla="*/ 2817205 h 2862452"/>
              <a:gd name="csX35" fmla="*/ 626230 w 2819076"/>
              <a:gd name="csY35" fmla="*/ 2650493 h 2862452"/>
              <a:gd name="csX36" fmla="*/ 721493 w 2819076"/>
              <a:gd name="csY36" fmla="*/ 2202756 h 2862452"/>
              <a:gd name="csX37" fmla="*/ 711967 w 2819076"/>
              <a:gd name="csY37" fmla="*/ 1993176 h 2862452"/>
              <a:gd name="csX38" fmla="*/ 597651 w 2819076"/>
              <a:gd name="csY38" fmla="*/ 1916966 h 2862452"/>
              <a:gd name="csX39" fmla="*/ 54650 w 2819076"/>
              <a:gd name="csY39" fmla="*/ 1735965 h 2862452"/>
              <a:gd name="csX40" fmla="*/ 4636 w 2819076"/>
              <a:gd name="csY40" fmla="*/ 1643089 h 2862452"/>
              <a:gd name="csX41" fmla="*/ 92756 w 2819076"/>
              <a:gd name="csY41" fmla="*/ 1583544 h 2862452"/>
              <a:gd name="csX42" fmla="*/ 635756 w 2819076"/>
              <a:gd name="csY42" fmla="*/ 1431123 h 2862452"/>
              <a:gd name="csX43" fmla="*/ 750072 w 2819076"/>
              <a:gd name="csY43" fmla="*/ 1373965 h 2862452"/>
              <a:gd name="csX44" fmla="*/ 797704 w 2819076"/>
              <a:gd name="csY44" fmla="*/ 1316807 h 2862452"/>
              <a:gd name="csX45" fmla="*/ 778651 w 2819076"/>
              <a:gd name="csY45" fmla="*/ 1192965 h 2862452"/>
              <a:gd name="csX46" fmla="*/ 540493 w 2819076"/>
              <a:gd name="csY46" fmla="*/ 621385 h 2862452"/>
              <a:gd name="csX47" fmla="*/ 509536 w 2819076"/>
              <a:gd name="csY47" fmla="*/ 495160 h 2862452"/>
              <a:gd name="csX48" fmla="*/ 623847 w 2819076"/>
              <a:gd name="csY48" fmla="*/ 492780 h 2862452"/>
              <a:gd name="csX49" fmla="*/ 1112073 w 2819076"/>
              <a:gd name="csY49" fmla="*/ 726174 h 2862452"/>
              <a:gd name="csX50" fmla="*/ 1264494 w 2819076"/>
              <a:gd name="csY50" fmla="*/ 773806 h 2862452"/>
              <a:gd name="csX51" fmla="*/ 1350231 w 2819076"/>
              <a:gd name="csY51" fmla="*/ 697595 h 2862452"/>
              <a:gd name="csX52" fmla="*/ 1607442 w 2819076"/>
              <a:gd name="csY52" fmla="*/ 202226 h 2862452"/>
              <a:gd name="csX53" fmla="*/ 1705086 w 2819076"/>
              <a:gd name="csY53" fmla="*/ 11710 h 2862452"/>
              <a:gd name="csX0" fmla="*/ 1705086 w 2819076"/>
              <a:gd name="csY0" fmla="*/ 11710 h 2862452"/>
              <a:gd name="csX1" fmla="*/ 1778866 w 2819076"/>
              <a:gd name="csY1" fmla="*/ 38894 h 2862452"/>
              <a:gd name="csX2" fmla="*/ 1809873 w 2819076"/>
              <a:gd name="csY2" fmla="*/ 133159 h 2862452"/>
              <a:gd name="csX3" fmla="*/ 1893232 w 2819076"/>
              <a:gd name="csY3" fmla="*/ 726174 h 2862452"/>
              <a:gd name="csX4" fmla="*/ 1931337 w 2819076"/>
              <a:gd name="csY4" fmla="*/ 821438 h 2862452"/>
              <a:gd name="csX5" fmla="*/ 1978969 w 2819076"/>
              <a:gd name="csY5" fmla="*/ 869069 h 2862452"/>
              <a:gd name="csX6" fmla="*/ 2198075 w 2819076"/>
              <a:gd name="csY6" fmla="*/ 926227 h 2862452"/>
              <a:gd name="csX7" fmla="*/ 2617233 w 2819076"/>
              <a:gd name="csY7" fmla="*/ 954806 h 2862452"/>
              <a:gd name="csX8" fmla="*/ 2714879 w 2819076"/>
              <a:gd name="csY8" fmla="*/ 976243 h 2862452"/>
              <a:gd name="csX9" fmla="*/ 2722023 w 2819076"/>
              <a:gd name="csY9" fmla="*/ 1050070 h 2862452"/>
              <a:gd name="csX10" fmla="*/ 2617233 w 2819076"/>
              <a:gd name="csY10" fmla="*/ 1154859 h 2862452"/>
              <a:gd name="csX11" fmla="*/ 2264759 w 2819076"/>
              <a:gd name="csY11" fmla="*/ 1393018 h 2862452"/>
              <a:gd name="csX12" fmla="*/ 2179022 w 2819076"/>
              <a:gd name="csY12" fmla="*/ 1478754 h 2862452"/>
              <a:gd name="csX13" fmla="*/ 2169496 w 2819076"/>
              <a:gd name="csY13" fmla="*/ 1516860 h 2862452"/>
              <a:gd name="csX14" fmla="*/ 2331443 w 2819076"/>
              <a:gd name="csY14" fmla="*/ 1678807 h 2862452"/>
              <a:gd name="csX15" fmla="*/ 2741075 w 2819076"/>
              <a:gd name="csY15" fmla="*/ 1955071 h 2862452"/>
              <a:gd name="csX16" fmla="*/ 2798233 w 2819076"/>
              <a:gd name="csY16" fmla="*/ 2012229 h 2862452"/>
              <a:gd name="csX17" fmla="*/ 2817286 w 2819076"/>
              <a:gd name="csY17" fmla="*/ 2078913 h 2862452"/>
              <a:gd name="csX18" fmla="*/ 2769654 w 2819076"/>
              <a:gd name="csY18" fmla="*/ 2107492 h 2862452"/>
              <a:gd name="csX19" fmla="*/ 2560075 w 2819076"/>
              <a:gd name="csY19" fmla="*/ 2107492 h 2862452"/>
              <a:gd name="csX20" fmla="*/ 2188548 w 2819076"/>
              <a:gd name="csY20" fmla="*/ 2059861 h 2862452"/>
              <a:gd name="csX21" fmla="*/ 1969443 w 2819076"/>
              <a:gd name="csY21" fmla="*/ 2059861 h 2862452"/>
              <a:gd name="csX22" fmla="*/ 1912285 w 2819076"/>
              <a:gd name="csY22" fmla="*/ 2088440 h 2862452"/>
              <a:gd name="csX23" fmla="*/ 1883706 w 2819076"/>
              <a:gd name="csY23" fmla="*/ 2126545 h 2862452"/>
              <a:gd name="csX24" fmla="*/ 1883706 w 2819076"/>
              <a:gd name="csY24" fmla="*/ 2231335 h 2862452"/>
              <a:gd name="csX25" fmla="*/ 1969443 w 2819076"/>
              <a:gd name="csY25" fmla="*/ 2669546 h 2862452"/>
              <a:gd name="csX26" fmla="*/ 1959916 w 2819076"/>
              <a:gd name="csY26" fmla="*/ 2831493 h 2862452"/>
              <a:gd name="csX27" fmla="*/ 1893232 w 2819076"/>
              <a:gd name="csY27" fmla="*/ 2831493 h 2862452"/>
              <a:gd name="csX28" fmla="*/ 1855127 w 2819076"/>
              <a:gd name="csY28" fmla="*/ 2802914 h 2862452"/>
              <a:gd name="csX29" fmla="*/ 1435968 w 2819076"/>
              <a:gd name="csY29" fmla="*/ 2374230 h 2862452"/>
              <a:gd name="csX30" fmla="*/ 1321652 w 2819076"/>
              <a:gd name="csY30" fmla="*/ 2326598 h 2862452"/>
              <a:gd name="csX31" fmla="*/ 1121599 w 2819076"/>
              <a:gd name="csY31" fmla="*/ 2459966 h 2862452"/>
              <a:gd name="csX32" fmla="*/ 740546 w 2819076"/>
              <a:gd name="csY32" fmla="*/ 2812441 h 2862452"/>
              <a:gd name="csX33" fmla="*/ 645283 w 2819076"/>
              <a:gd name="csY33" fmla="*/ 2862452 h 2862452"/>
              <a:gd name="csX34" fmla="*/ 595273 w 2819076"/>
              <a:gd name="csY34" fmla="*/ 2817205 h 2862452"/>
              <a:gd name="csX35" fmla="*/ 626230 w 2819076"/>
              <a:gd name="csY35" fmla="*/ 2650493 h 2862452"/>
              <a:gd name="csX36" fmla="*/ 721493 w 2819076"/>
              <a:gd name="csY36" fmla="*/ 2202756 h 2862452"/>
              <a:gd name="csX37" fmla="*/ 711967 w 2819076"/>
              <a:gd name="csY37" fmla="*/ 1993176 h 2862452"/>
              <a:gd name="csX38" fmla="*/ 597651 w 2819076"/>
              <a:gd name="csY38" fmla="*/ 1916966 h 2862452"/>
              <a:gd name="csX39" fmla="*/ 54650 w 2819076"/>
              <a:gd name="csY39" fmla="*/ 1735965 h 2862452"/>
              <a:gd name="csX40" fmla="*/ 4636 w 2819076"/>
              <a:gd name="csY40" fmla="*/ 1643089 h 2862452"/>
              <a:gd name="csX41" fmla="*/ 92756 w 2819076"/>
              <a:gd name="csY41" fmla="*/ 1583544 h 2862452"/>
              <a:gd name="csX42" fmla="*/ 635756 w 2819076"/>
              <a:gd name="csY42" fmla="*/ 1431123 h 2862452"/>
              <a:gd name="csX43" fmla="*/ 750072 w 2819076"/>
              <a:gd name="csY43" fmla="*/ 1373965 h 2862452"/>
              <a:gd name="csX44" fmla="*/ 797704 w 2819076"/>
              <a:gd name="csY44" fmla="*/ 1316807 h 2862452"/>
              <a:gd name="csX45" fmla="*/ 778651 w 2819076"/>
              <a:gd name="csY45" fmla="*/ 1192965 h 2862452"/>
              <a:gd name="csX46" fmla="*/ 540493 w 2819076"/>
              <a:gd name="csY46" fmla="*/ 621385 h 2862452"/>
              <a:gd name="csX47" fmla="*/ 509536 w 2819076"/>
              <a:gd name="csY47" fmla="*/ 495160 h 2862452"/>
              <a:gd name="csX48" fmla="*/ 623847 w 2819076"/>
              <a:gd name="csY48" fmla="*/ 492780 h 2862452"/>
              <a:gd name="csX49" fmla="*/ 1112073 w 2819076"/>
              <a:gd name="csY49" fmla="*/ 726174 h 2862452"/>
              <a:gd name="csX50" fmla="*/ 1264494 w 2819076"/>
              <a:gd name="csY50" fmla="*/ 773806 h 2862452"/>
              <a:gd name="csX51" fmla="*/ 1350231 w 2819076"/>
              <a:gd name="csY51" fmla="*/ 697595 h 2862452"/>
              <a:gd name="csX52" fmla="*/ 1607442 w 2819076"/>
              <a:gd name="csY52" fmla="*/ 202226 h 2862452"/>
              <a:gd name="csX53" fmla="*/ 1705086 w 2819076"/>
              <a:gd name="csY53" fmla="*/ 11710 h 2862452"/>
              <a:gd name="csX0" fmla="*/ 1705086 w 2819076"/>
              <a:gd name="csY0" fmla="*/ 11710 h 2862452"/>
              <a:gd name="csX1" fmla="*/ 1778866 w 2819076"/>
              <a:gd name="csY1" fmla="*/ 38894 h 2862452"/>
              <a:gd name="csX2" fmla="*/ 1809873 w 2819076"/>
              <a:gd name="csY2" fmla="*/ 133159 h 2862452"/>
              <a:gd name="csX3" fmla="*/ 1893232 w 2819076"/>
              <a:gd name="csY3" fmla="*/ 726174 h 2862452"/>
              <a:gd name="csX4" fmla="*/ 1931337 w 2819076"/>
              <a:gd name="csY4" fmla="*/ 821438 h 2862452"/>
              <a:gd name="csX5" fmla="*/ 1978969 w 2819076"/>
              <a:gd name="csY5" fmla="*/ 869069 h 2862452"/>
              <a:gd name="csX6" fmla="*/ 2198075 w 2819076"/>
              <a:gd name="csY6" fmla="*/ 926227 h 2862452"/>
              <a:gd name="csX7" fmla="*/ 2617233 w 2819076"/>
              <a:gd name="csY7" fmla="*/ 954806 h 2862452"/>
              <a:gd name="csX8" fmla="*/ 2714879 w 2819076"/>
              <a:gd name="csY8" fmla="*/ 976243 h 2862452"/>
              <a:gd name="csX9" fmla="*/ 2722023 w 2819076"/>
              <a:gd name="csY9" fmla="*/ 1050070 h 2862452"/>
              <a:gd name="csX10" fmla="*/ 2617233 w 2819076"/>
              <a:gd name="csY10" fmla="*/ 1154859 h 2862452"/>
              <a:gd name="csX11" fmla="*/ 2264759 w 2819076"/>
              <a:gd name="csY11" fmla="*/ 1393018 h 2862452"/>
              <a:gd name="csX12" fmla="*/ 2179022 w 2819076"/>
              <a:gd name="csY12" fmla="*/ 1478754 h 2862452"/>
              <a:gd name="csX13" fmla="*/ 2169496 w 2819076"/>
              <a:gd name="csY13" fmla="*/ 1516860 h 2862452"/>
              <a:gd name="csX14" fmla="*/ 2331443 w 2819076"/>
              <a:gd name="csY14" fmla="*/ 1678807 h 2862452"/>
              <a:gd name="csX15" fmla="*/ 2741075 w 2819076"/>
              <a:gd name="csY15" fmla="*/ 1955071 h 2862452"/>
              <a:gd name="csX16" fmla="*/ 2798233 w 2819076"/>
              <a:gd name="csY16" fmla="*/ 2012229 h 2862452"/>
              <a:gd name="csX17" fmla="*/ 2817286 w 2819076"/>
              <a:gd name="csY17" fmla="*/ 2078913 h 2862452"/>
              <a:gd name="csX18" fmla="*/ 2769654 w 2819076"/>
              <a:gd name="csY18" fmla="*/ 2107492 h 2862452"/>
              <a:gd name="csX19" fmla="*/ 2560075 w 2819076"/>
              <a:gd name="csY19" fmla="*/ 2107492 h 2862452"/>
              <a:gd name="csX20" fmla="*/ 2188548 w 2819076"/>
              <a:gd name="csY20" fmla="*/ 2059861 h 2862452"/>
              <a:gd name="csX21" fmla="*/ 1969443 w 2819076"/>
              <a:gd name="csY21" fmla="*/ 2059861 h 2862452"/>
              <a:gd name="csX22" fmla="*/ 1912285 w 2819076"/>
              <a:gd name="csY22" fmla="*/ 2088440 h 2862452"/>
              <a:gd name="csX23" fmla="*/ 1883706 w 2819076"/>
              <a:gd name="csY23" fmla="*/ 2126545 h 2862452"/>
              <a:gd name="csX24" fmla="*/ 1883706 w 2819076"/>
              <a:gd name="csY24" fmla="*/ 2231335 h 2862452"/>
              <a:gd name="csX25" fmla="*/ 1969443 w 2819076"/>
              <a:gd name="csY25" fmla="*/ 2669546 h 2862452"/>
              <a:gd name="csX26" fmla="*/ 1959916 w 2819076"/>
              <a:gd name="csY26" fmla="*/ 2831493 h 2862452"/>
              <a:gd name="csX27" fmla="*/ 1893232 w 2819076"/>
              <a:gd name="csY27" fmla="*/ 2831493 h 2862452"/>
              <a:gd name="csX28" fmla="*/ 1855127 w 2819076"/>
              <a:gd name="csY28" fmla="*/ 2802914 h 2862452"/>
              <a:gd name="csX29" fmla="*/ 1435968 w 2819076"/>
              <a:gd name="csY29" fmla="*/ 2374230 h 2862452"/>
              <a:gd name="csX30" fmla="*/ 1321652 w 2819076"/>
              <a:gd name="csY30" fmla="*/ 2326598 h 2862452"/>
              <a:gd name="csX31" fmla="*/ 1121599 w 2819076"/>
              <a:gd name="csY31" fmla="*/ 2459966 h 2862452"/>
              <a:gd name="csX32" fmla="*/ 740546 w 2819076"/>
              <a:gd name="csY32" fmla="*/ 2812441 h 2862452"/>
              <a:gd name="csX33" fmla="*/ 645283 w 2819076"/>
              <a:gd name="csY33" fmla="*/ 2862452 h 2862452"/>
              <a:gd name="csX34" fmla="*/ 595273 w 2819076"/>
              <a:gd name="csY34" fmla="*/ 2817205 h 2862452"/>
              <a:gd name="csX35" fmla="*/ 626230 w 2819076"/>
              <a:gd name="csY35" fmla="*/ 2650493 h 2862452"/>
              <a:gd name="csX36" fmla="*/ 721493 w 2819076"/>
              <a:gd name="csY36" fmla="*/ 2202756 h 2862452"/>
              <a:gd name="csX37" fmla="*/ 711967 w 2819076"/>
              <a:gd name="csY37" fmla="*/ 1993176 h 2862452"/>
              <a:gd name="csX38" fmla="*/ 597651 w 2819076"/>
              <a:gd name="csY38" fmla="*/ 1916966 h 2862452"/>
              <a:gd name="csX39" fmla="*/ 54650 w 2819076"/>
              <a:gd name="csY39" fmla="*/ 1735965 h 2862452"/>
              <a:gd name="csX40" fmla="*/ 4636 w 2819076"/>
              <a:gd name="csY40" fmla="*/ 1643089 h 2862452"/>
              <a:gd name="csX41" fmla="*/ 92756 w 2819076"/>
              <a:gd name="csY41" fmla="*/ 1583544 h 2862452"/>
              <a:gd name="csX42" fmla="*/ 635756 w 2819076"/>
              <a:gd name="csY42" fmla="*/ 1431123 h 2862452"/>
              <a:gd name="csX43" fmla="*/ 750072 w 2819076"/>
              <a:gd name="csY43" fmla="*/ 1373965 h 2862452"/>
              <a:gd name="csX44" fmla="*/ 797704 w 2819076"/>
              <a:gd name="csY44" fmla="*/ 1316807 h 2862452"/>
              <a:gd name="csX45" fmla="*/ 778651 w 2819076"/>
              <a:gd name="csY45" fmla="*/ 1192965 h 2862452"/>
              <a:gd name="csX46" fmla="*/ 540493 w 2819076"/>
              <a:gd name="csY46" fmla="*/ 621385 h 2862452"/>
              <a:gd name="csX47" fmla="*/ 509536 w 2819076"/>
              <a:gd name="csY47" fmla="*/ 495160 h 2862452"/>
              <a:gd name="csX48" fmla="*/ 623847 w 2819076"/>
              <a:gd name="csY48" fmla="*/ 492780 h 2862452"/>
              <a:gd name="csX49" fmla="*/ 1112073 w 2819076"/>
              <a:gd name="csY49" fmla="*/ 726174 h 2862452"/>
              <a:gd name="csX50" fmla="*/ 1264494 w 2819076"/>
              <a:gd name="csY50" fmla="*/ 773806 h 2862452"/>
              <a:gd name="csX51" fmla="*/ 1350231 w 2819076"/>
              <a:gd name="csY51" fmla="*/ 697595 h 2862452"/>
              <a:gd name="csX52" fmla="*/ 1607442 w 2819076"/>
              <a:gd name="csY52" fmla="*/ 202226 h 2862452"/>
              <a:gd name="csX53" fmla="*/ 1705086 w 2819076"/>
              <a:gd name="csY53" fmla="*/ 11710 h 2862452"/>
              <a:gd name="csX0" fmla="*/ 1705086 w 2819076"/>
              <a:gd name="csY0" fmla="*/ 11710 h 2852927"/>
              <a:gd name="csX1" fmla="*/ 1778866 w 2819076"/>
              <a:gd name="csY1" fmla="*/ 38894 h 2852927"/>
              <a:gd name="csX2" fmla="*/ 1809873 w 2819076"/>
              <a:gd name="csY2" fmla="*/ 133159 h 2852927"/>
              <a:gd name="csX3" fmla="*/ 1893232 w 2819076"/>
              <a:gd name="csY3" fmla="*/ 726174 h 2852927"/>
              <a:gd name="csX4" fmla="*/ 1931337 w 2819076"/>
              <a:gd name="csY4" fmla="*/ 821438 h 2852927"/>
              <a:gd name="csX5" fmla="*/ 1978969 w 2819076"/>
              <a:gd name="csY5" fmla="*/ 869069 h 2852927"/>
              <a:gd name="csX6" fmla="*/ 2198075 w 2819076"/>
              <a:gd name="csY6" fmla="*/ 926227 h 2852927"/>
              <a:gd name="csX7" fmla="*/ 2617233 w 2819076"/>
              <a:gd name="csY7" fmla="*/ 954806 h 2852927"/>
              <a:gd name="csX8" fmla="*/ 2714879 w 2819076"/>
              <a:gd name="csY8" fmla="*/ 976243 h 2852927"/>
              <a:gd name="csX9" fmla="*/ 2722023 w 2819076"/>
              <a:gd name="csY9" fmla="*/ 1050070 h 2852927"/>
              <a:gd name="csX10" fmla="*/ 2617233 w 2819076"/>
              <a:gd name="csY10" fmla="*/ 1154859 h 2852927"/>
              <a:gd name="csX11" fmla="*/ 2264759 w 2819076"/>
              <a:gd name="csY11" fmla="*/ 1393018 h 2852927"/>
              <a:gd name="csX12" fmla="*/ 2179022 w 2819076"/>
              <a:gd name="csY12" fmla="*/ 1478754 h 2852927"/>
              <a:gd name="csX13" fmla="*/ 2169496 w 2819076"/>
              <a:gd name="csY13" fmla="*/ 1516860 h 2852927"/>
              <a:gd name="csX14" fmla="*/ 2331443 w 2819076"/>
              <a:gd name="csY14" fmla="*/ 1678807 h 2852927"/>
              <a:gd name="csX15" fmla="*/ 2741075 w 2819076"/>
              <a:gd name="csY15" fmla="*/ 1955071 h 2852927"/>
              <a:gd name="csX16" fmla="*/ 2798233 w 2819076"/>
              <a:gd name="csY16" fmla="*/ 2012229 h 2852927"/>
              <a:gd name="csX17" fmla="*/ 2817286 w 2819076"/>
              <a:gd name="csY17" fmla="*/ 2078913 h 2852927"/>
              <a:gd name="csX18" fmla="*/ 2769654 w 2819076"/>
              <a:gd name="csY18" fmla="*/ 2107492 h 2852927"/>
              <a:gd name="csX19" fmla="*/ 2560075 w 2819076"/>
              <a:gd name="csY19" fmla="*/ 2107492 h 2852927"/>
              <a:gd name="csX20" fmla="*/ 2188548 w 2819076"/>
              <a:gd name="csY20" fmla="*/ 2059861 h 2852927"/>
              <a:gd name="csX21" fmla="*/ 1969443 w 2819076"/>
              <a:gd name="csY21" fmla="*/ 2059861 h 2852927"/>
              <a:gd name="csX22" fmla="*/ 1912285 w 2819076"/>
              <a:gd name="csY22" fmla="*/ 2088440 h 2852927"/>
              <a:gd name="csX23" fmla="*/ 1883706 w 2819076"/>
              <a:gd name="csY23" fmla="*/ 2126545 h 2852927"/>
              <a:gd name="csX24" fmla="*/ 1883706 w 2819076"/>
              <a:gd name="csY24" fmla="*/ 2231335 h 2852927"/>
              <a:gd name="csX25" fmla="*/ 1969443 w 2819076"/>
              <a:gd name="csY25" fmla="*/ 2669546 h 2852927"/>
              <a:gd name="csX26" fmla="*/ 1959916 w 2819076"/>
              <a:gd name="csY26" fmla="*/ 2831493 h 2852927"/>
              <a:gd name="csX27" fmla="*/ 1893232 w 2819076"/>
              <a:gd name="csY27" fmla="*/ 2831493 h 2852927"/>
              <a:gd name="csX28" fmla="*/ 1855127 w 2819076"/>
              <a:gd name="csY28" fmla="*/ 2802914 h 2852927"/>
              <a:gd name="csX29" fmla="*/ 1435968 w 2819076"/>
              <a:gd name="csY29" fmla="*/ 2374230 h 2852927"/>
              <a:gd name="csX30" fmla="*/ 1321652 w 2819076"/>
              <a:gd name="csY30" fmla="*/ 2326598 h 2852927"/>
              <a:gd name="csX31" fmla="*/ 1121599 w 2819076"/>
              <a:gd name="csY31" fmla="*/ 2459966 h 2852927"/>
              <a:gd name="csX32" fmla="*/ 740546 w 2819076"/>
              <a:gd name="csY32" fmla="*/ 2812441 h 2852927"/>
              <a:gd name="csX33" fmla="*/ 645283 w 2819076"/>
              <a:gd name="csY33" fmla="*/ 2852927 h 2852927"/>
              <a:gd name="csX34" fmla="*/ 595273 w 2819076"/>
              <a:gd name="csY34" fmla="*/ 2817205 h 2852927"/>
              <a:gd name="csX35" fmla="*/ 626230 w 2819076"/>
              <a:gd name="csY35" fmla="*/ 2650493 h 2852927"/>
              <a:gd name="csX36" fmla="*/ 721493 w 2819076"/>
              <a:gd name="csY36" fmla="*/ 2202756 h 2852927"/>
              <a:gd name="csX37" fmla="*/ 711967 w 2819076"/>
              <a:gd name="csY37" fmla="*/ 1993176 h 2852927"/>
              <a:gd name="csX38" fmla="*/ 597651 w 2819076"/>
              <a:gd name="csY38" fmla="*/ 1916966 h 2852927"/>
              <a:gd name="csX39" fmla="*/ 54650 w 2819076"/>
              <a:gd name="csY39" fmla="*/ 1735965 h 2852927"/>
              <a:gd name="csX40" fmla="*/ 4636 w 2819076"/>
              <a:gd name="csY40" fmla="*/ 1643089 h 2852927"/>
              <a:gd name="csX41" fmla="*/ 92756 w 2819076"/>
              <a:gd name="csY41" fmla="*/ 1583544 h 2852927"/>
              <a:gd name="csX42" fmla="*/ 635756 w 2819076"/>
              <a:gd name="csY42" fmla="*/ 1431123 h 2852927"/>
              <a:gd name="csX43" fmla="*/ 750072 w 2819076"/>
              <a:gd name="csY43" fmla="*/ 1373965 h 2852927"/>
              <a:gd name="csX44" fmla="*/ 797704 w 2819076"/>
              <a:gd name="csY44" fmla="*/ 1316807 h 2852927"/>
              <a:gd name="csX45" fmla="*/ 778651 w 2819076"/>
              <a:gd name="csY45" fmla="*/ 1192965 h 2852927"/>
              <a:gd name="csX46" fmla="*/ 540493 w 2819076"/>
              <a:gd name="csY46" fmla="*/ 621385 h 2852927"/>
              <a:gd name="csX47" fmla="*/ 509536 w 2819076"/>
              <a:gd name="csY47" fmla="*/ 495160 h 2852927"/>
              <a:gd name="csX48" fmla="*/ 623847 w 2819076"/>
              <a:gd name="csY48" fmla="*/ 492780 h 2852927"/>
              <a:gd name="csX49" fmla="*/ 1112073 w 2819076"/>
              <a:gd name="csY49" fmla="*/ 726174 h 2852927"/>
              <a:gd name="csX50" fmla="*/ 1264494 w 2819076"/>
              <a:gd name="csY50" fmla="*/ 773806 h 2852927"/>
              <a:gd name="csX51" fmla="*/ 1350231 w 2819076"/>
              <a:gd name="csY51" fmla="*/ 697595 h 2852927"/>
              <a:gd name="csX52" fmla="*/ 1607442 w 2819076"/>
              <a:gd name="csY52" fmla="*/ 202226 h 2852927"/>
              <a:gd name="csX53" fmla="*/ 1705086 w 2819076"/>
              <a:gd name="csY53" fmla="*/ 11710 h 2852927"/>
              <a:gd name="csX0" fmla="*/ 1705086 w 2819076"/>
              <a:gd name="csY0" fmla="*/ 11710 h 2852927"/>
              <a:gd name="csX1" fmla="*/ 1778866 w 2819076"/>
              <a:gd name="csY1" fmla="*/ 38894 h 2852927"/>
              <a:gd name="csX2" fmla="*/ 1809873 w 2819076"/>
              <a:gd name="csY2" fmla="*/ 133159 h 2852927"/>
              <a:gd name="csX3" fmla="*/ 1893232 w 2819076"/>
              <a:gd name="csY3" fmla="*/ 726174 h 2852927"/>
              <a:gd name="csX4" fmla="*/ 1931337 w 2819076"/>
              <a:gd name="csY4" fmla="*/ 821438 h 2852927"/>
              <a:gd name="csX5" fmla="*/ 1978969 w 2819076"/>
              <a:gd name="csY5" fmla="*/ 869069 h 2852927"/>
              <a:gd name="csX6" fmla="*/ 2198075 w 2819076"/>
              <a:gd name="csY6" fmla="*/ 926227 h 2852927"/>
              <a:gd name="csX7" fmla="*/ 2617233 w 2819076"/>
              <a:gd name="csY7" fmla="*/ 954806 h 2852927"/>
              <a:gd name="csX8" fmla="*/ 2714879 w 2819076"/>
              <a:gd name="csY8" fmla="*/ 976243 h 2852927"/>
              <a:gd name="csX9" fmla="*/ 2722023 w 2819076"/>
              <a:gd name="csY9" fmla="*/ 1050070 h 2852927"/>
              <a:gd name="csX10" fmla="*/ 2617233 w 2819076"/>
              <a:gd name="csY10" fmla="*/ 1154859 h 2852927"/>
              <a:gd name="csX11" fmla="*/ 2264759 w 2819076"/>
              <a:gd name="csY11" fmla="*/ 1393018 h 2852927"/>
              <a:gd name="csX12" fmla="*/ 2179022 w 2819076"/>
              <a:gd name="csY12" fmla="*/ 1478754 h 2852927"/>
              <a:gd name="csX13" fmla="*/ 2169496 w 2819076"/>
              <a:gd name="csY13" fmla="*/ 1516860 h 2852927"/>
              <a:gd name="csX14" fmla="*/ 2331443 w 2819076"/>
              <a:gd name="csY14" fmla="*/ 1678807 h 2852927"/>
              <a:gd name="csX15" fmla="*/ 2741075 w 2819076"/>
              <a:gd name="csY15" fmla="*/ 1955071 h 2852927"/>
              <a:gd name="csX16" fmla="*/ 2798233 w 2819076"/>
              <a:gd name="csY16" fmla="*/ 2012229 h 2852927"/>
              <a:gd name="csX17" fmla="*/ 2817286 w 2819076"/>
              <a:gd name="csY17" fmla="*/ 2078913 h 2852927"/>
              <a:gd name="csX18" fmla="*/ 2769654 w 2819076"/>
              <a:gd name="csY18" fmla="*/ 2107492 h 2852927"/>
              <a:gd name="csX19" fmla="*/ 2560075 w 2819076"/>
              <a:gd name="csY19" fmla="*/ 2107492 h 2852927"/>
              <a:gd name="csX20" fmla="*/ 2188548 w 2819076"/>
              <a:gd name="csY20" fmla="*/ 2059861 h 2852927"/>
              <a:gd name="csX21" fmla="*/ 1969443 w 2819076"/>
              <a:gd name="csY21" fmla="*/ 2059861 h 2852927"/>
              <a:gd name="csX22" fmla="*/ 1912285 w 2819076"/>
              <a:gd name="csY22" fmla="*/ 2088440 h 2852927"/>
              <a:gd name="csX23" fmla="*/ 1883706 w 2819076"/>
              <a:gd name="csY23" fmla="*/ 2126545 h 2852927"/>
              <a:gd name="csX24" fmla="*/ 1883706 w 2819076"/>
              <a:gd name="csY24" fmla="*/ 2231335 h 2852927"/>
              <a:gd name="csX25" fmla="*/ 1969443 w 2819076"/>
              <a:gd name="csY25" fmla="*/ 2669546 h 2852927"/>
              <a:gd name="csX26" fmla="*/ 1959916 w 2819076"/>
              <a:gd name="csY26" fmla="*/ 2831493 h 2852927"/>
              <a:gd name="csX27" fmla="*/ 1893232 w 2819076"/>
              <a:gd name="csY27" fmla="*/ 2831493 h 2852927"/>
              <a:gd name="csX28" fmla="*/ 1855127 w 2819076"/>
              <a:gd name="csY28" fmla="*/ 2802914 h 2852927"/>
              <a:gd name="csX29" fmla="*/ 1435968 w 2819076"/>
              <a:gd name="csY29" fmla="*/ 2374230 h 2852927"/>
              <a:gd name="csX30" fmla="*/ 1321652 w 2819076"/>
              <a:gd name="csY30" fmla="*/ 2326598 h 2852927"/>
              <a:gd name="csX31" fmla="*/ 1121599 w 2819076"/>
              <a:gd name="csY31" fmla="*/ 2459966 h 2852927"/>
              <a:gd name="csX32" fmla="*/ 740546 w 2819076"/>
              <a:gd name="csY32" fmla="*/ 2812441 h 2852927"/>
              <a:gd name="csX33" fmla="*/ 645283 w 2819076"/>
              <a:gd name="csY33" fmla="*/ 2852927 h 2852927"/>
              <a:gd name="csX34" fmla="*/ 595273 w 2819076"/>
              <a:gd name="csY34" fmla="*/ 2817205 h 2852927"/>
              <a:gd name="csX35" fmla="*/ 626230 w 2819076"/>
              <a:gd name="csY35" fmla="*/ 2650493 h 2852927"/>
              <a:gd name="csX36" fmla="*/ 721493 w 2819076"/>
              <a:gd name="csY36" fmla="*/ 2202756 h 2852927"/>
              <a:gd name="csX37" fmla="*/ 711967 w 2819076"/>
              <a:gd name="csY37" fmla="*/ 1993176 h 2852927"/>
              <a:gd name="csX38" fmla="*/ 597651 w 2819076"/>
              <a:gd name="csY38" fmla="*/ 1916966 h 2852927"/>
              <a:gd name="csX39" fmla="*/ 54650 w 2819076"/>
              <a:gd name="csY39" fmla="*/ 1735965 h 2852927"/>
              <a:gd name="csX40" fmla="*/ 4636 w 2819076"/>
              <a:gd name="csY40" fmla="*/ 1643089 h 2852927"/>
              <a:gd name="csX41" fmla="*/ 92756 w 2819076"/>
              <a:gd name="csY41" fmla="*/ 1583544 h 2852927"/>
              <a:gd name="csX42" fmla="*/ 635756 w 2819076"/>
              <a:gd name="csY42" fmla="*/ 1431123 h 2852927"/>
              <a:gd name="csX43" fmla="*/ 750072 w 2819076"/>
              <a:gd name="csY43" fmla="*/ 1373965 h 2852927"/>
              <a:gd name="csX44" fmla="*/ 797704 w 2819076"/>
              <a:gd name="csY44" fmla="*/ 1316807 h 2852927"/>
              <a:gd name="csX45" fmla="*/ 778651 w 2819076"/>
              <a:gd name="csY45" fmla="*/ 1192965 h 2852927"/>
              <a:gd name="csX46" fmla="*/ 540493 w 2819076"/>
              <a:gd name="csY46" fmla="*/ 621385 h 2852927"/>
              <a:gd name="csX47" fmla="*/ 509536 w 2819076"/>
              <a:gd name="csY47" fmla="*/ 495160 h 2852927"/>
              <a:gd name="csX48" fmla="*/ 623847 w 2819076"/>
              <a:gd name="csY48" fmla="*/ 492780 h 2852927"/>
              <a:gd name="csX49" fmla="*/ 1112073 w 2819076"/>
              <a:gd name="csY49" fmla="*/ 726174 h 2852927"/>
              <a:gd name="csX50" fmla="*/ 1264494 w 2819076"/>
              <a:gd name="csY50" fmla="*/ 773806 h 2852927"/>
              <a:gd name="csX51" fmla="*/ 1350231 w 2819076"/>
              <a:gd name="csY51" fmla="*/ 697595 h 2852927"/>
              <a:gd name="csX52" fmla="*/ 1607442 w 2819076"/>
              <a:gd name="csY52" fmla="*/ 202226 h 2852927"/>
              <a:gd name="csX53" fmla="*/ 1705086 w 2819076"/>
              <a:gd name="csY53" fmla="*/ 11710 h 2852927"/>
              <a:gd name="csX0" fmla="*/ 1705086 w 2819076"/>
              <a:gd name="csY0" fmla="*/ 11710 h 2852927"/>
              <a:gd name="csX1" fmla="*/ 1778866 w 2819076"/>
              <a:gd name="csY1" fmla="*/ 38894 h 2852927"/>
              <a:gd name="csX2" fmla="*/ 1809873 w 2819076"/>
              <a:gd name="csY2" fmla="*/ 133159 h 2852927"/>
              <a:gd name="csX3" fmla="*/ 1893232 w 2819076"/>
              <a:gd name="csY3" fmla="*/ 726174 h 2852927"/>
              <a:gd name="csX4" fmla="*/ 1931337 w 2819076"/>
              <a:gd name="csY4" fmla="*/ 821438 h 2852927"/>
              <a:gd name="csX5" fmla="*/ 1978969 w 2819076"/>
              <a:gd name="csY5" fmla="*/ 869069 h 2852927"/>
              <a:gd name="csX6" fmla="*/ 2198075 w 2819076"/>
              <a:gd name="csY6" fmla="*/ 926227 h 2852927"/>
              <a:gd name="csX7" fmla="*/ 2617233 w 2819076"/>
              <a:gd name="csY7" fmla="*/ 954806 h 2852927"/>
              <a:gd name="csX8" fmla="*/ 2714879 w 2819076"/>
              <a:gd name="csY8" fmla="*/ 976243 h 2852927"/>
              <a:gd name="csX9" fmla="*/ 2722023 w 2819076"/>
              <a:gd name="csY9" fmla="*/ 1050070 h 2852927"/>
              <a:gd name="csX10" fmla="*/ 2617233 w 2819076"/>
              <a:gd name="csY10" fmla="*/ 1154859 h 2852927"/>
              <a:gd name="csX11" fmla="*/ 2264759 w 2819076"/>
              <a:gd name="csY11" fmla="*/ 1393018 h 2852927"/>
              <a:gd name="csX12" fmla="*/ 2179022 w 2819076"/>
              <a:gd name="csY12" fmla="*/ 1478754 h 2852927"/>
              <a:gd name="csX13" fmla="*/ 2169496 w 2819076"/>
              <a:gd name="csY13" fmla="*/ 1516860 h 2852927"/>
              <a:gd name="csX14" fmla="*/ 2331443 w 2819076"/>
              <a:gd name="csY14" fmla="*/ 1678807 h 2852927"/>
              <a:gd name="csX15" fmla="*/ 2741075 w 2819076"/>
              <a:gd name="csY15" fmla="*/ 1955071 h 2852927"/>
              <a:gd name="csX16" fmla="*/ 2798233 w 2819076"/>
              <a:gd name="csY16" fmla="*/ 2012229 h 2852927"/>
              <a:gd name="csX17" fmla="*/ 2817286 w 2819076"/>
              <a:gd name="csY17" fmla="*/ 2078913 h 2852927"/>
              <a:gd name="csX18" fmla="*/ 2769654 w 2819076"/>
              <a:gd name="csY18" fmla="*/ 2107492 h 2852927"/>
              <a:gd name="csX19" fmla="*/ 2560075 w 2819076"/>
              <a:gd name="csY19" fmla="*/ 2107492 h 2852927"/>
              <a:gd name="csX20" fmla="*/ 2188548 w 2819076"/>
              <a:gd name="csY20" fmla="*/ 2059861 h 2852927"/>
              <a:gd name="csX21" fmla="*/ 1969443 w 2819076"/>
              <a:gd name="csY21" fmla="*/ 2059861 h 2852927"/>
              <a:gd name="csX22" fmla="*/ 1912285 w 2819076"/>
              <a:gd name="csY22" fmla="*/ 2088440 h 2852927"/>
              <a:gd name="csX23" fmla="*/ 1883706 w 2819076"/>
              <a:gd name="csY23" fmla="*/ 2126545 h 2852927"/>
              <a:gd name="csX24" fmla="*/ 1883706 w 2819076"/>
              <a:gd name="csY24" fmla="*/ 2231335 h 2852927"/>
              <a:gd name="csX25" fmla="*/ 1969443 w 2819076"/>
              <a:gd name="csY25" fmla="*/ 2669546 h 2852927"/>
              <a:gd name="csX26" fmla="*/ 1959916 w 2819076"/>
              <a:gd name="csY26" fmla="*/ 2831493 h 2852927"/>
              <a:gd name="csX27" fmla="*/ 1893232 w 2819076"/>
              <a:gd name="csY27" fmla="*/ 2831493 h 2852927"/>
              <a:gd name="csX28" fmla="*/ 1855127 w 2819076"/>
              <a:gd name="csY28" fmla="*/ 2802914 h 2852927"/>
              <a:gd name="csX29" fmla="*/ 1435968 w 2819076"/>
              <a:gd name="csY29" fmla="*/ 2374230 h 2852927"/>
              <a:gd name="csX30" fmla="*/ 1321652 w 2819076"/>
              <a:gd name="csY30" fmla="*/ 2326598 h 2852927"/>
              <a:gd name="csX31" fmla="*/ 1121599 w 2819076"/>
              <a:gd name="csY31" fmla="*/ 2459966 h 2852927"/>
              <a:gd name="csX32" fmla="*/ 740546 w 2819076"/>
              <a:gd name="csY32" fmla="*/ 2812441 h 2852927"/>
              <a:gd name="csX33" fmla="*/ 645283 w 2819076"/>
              <a:gd name="csY33" fmla="*/ 2852927 h 2852927"/>
              <a:gd name="csX34" fmla="*/ 595273 w 2819076"/>
              <a:gd name="csY34" fmla="*/ 2817205 h 2852927"/>
              <a:gd name="csX35" fmla="*/ 626230 w 2819076"/>
              <a:gd name="csY35" fmla="*/ 2650493 h 2852927"/>
              <a:gd name="csX36" fmla="*/ 721493 w 2819076"/>
              <a:gd name="csY36" fmla="*/ 2202756 h 2852927"/>
              <a:gd name="csX37" fmla="*/ 711967 w 2819076"/>
              <a:gd name="csY37" fmla="*/ 1993176 h 2852927"/>
              <a:gd name="csX38" fmla="*/ 597651 w 2819076"/>
              <a:gd name="csY38" fmla="*/ 1916966 h 2852927"/>
              <a:gd name="csX39" fmla="*/ 54650 w 2819076"/>
              <a:gd name="csY39" fmla="*/ 1735965 h 2852927"/>
              <a:gd name="csX40" fmla="*/ 4636 w 2819076"/>
              <a:gd name="csY40" fmla="*/ 1643089 h 2852927"/>
              <a:gd name="csX41" fmla="*/ 92756 w 2819076"/>
              <a:gd name="csY41" fmla="*/ 1583544 h 2852927"/>
              <a:gd name="csX42" fmla="*/ 635756 w 2819076"/>
              <a:gd name="csY42" fmla="*/ 1431123 h 2852927"/>
              <a:gd name="csX43" fmla="*/ 750072 w 2819076"/>
              <a:gd name="csY43" fmla="*/ 1373965 h 2852927"/>
              <a:gd name="csX44" fmla="*/ 797704 w 2819076"/>
              <a:gd name="csY44" fmla="*/ 1316807 h 2852927"/>
              <a:gd name="csX45" fmla="*/ 778651 w 2819076"/>
              <a:gd name="csY45" fmla="*/ 1192965 h 2852927"/>
              <a:gd name="csX46" fmla="*/ 540493 w 2819076"/>
              <a:gd name="csY46" fmla="*/ 621385 h 2852927"/>
              <a:gd name="csX47" fmla="*/ 509536 w 2819076"/>
              <a:gd name="csY47" fmla="*/ 495160 h 2852927"/>
              <a:gd name="csX48" fmla="*/ 623847 w 2819076"/>
              <a:gd name="csY48" fmla="*/ 492780 h 2852927"/>
              <a:gd name="csX49" fmla="*/ 1112073 w 2819076"/>
              <a:gd name="csY49" fmla="*/ 726174 h 2852927"/>
              <a:gd name="csX50" fmla="*/ 1264494 w 2819076"/>
              <a:gd name="csY50" fmla="*/ 773806 h 2852927"/>
              <a:gd name="csX51" fmla="*/ 1350231 w 2819076"/>
              <a:gd name="csY51" fmla="*/ 697595 h 2852927"/>
              <a:gd name="csX52" fmla="*/ 1607442 w 2819076"/>
              <a:gd name="csY52" fmla="*/ 202226 h 2852927"/>
              <a:gd name="csX53" fmla="*/ 1705086 w 2819076"/>
              <a:gd name="csY53" fmla="*/ 11710 h 2852927"/>
              <a:gd name="csX0" fmla="*/ 1705086 w 2819076"/>
              <a:gd name="csY0" fmla="*/ 11710 h 2852927"/>
              <a:gd name="csX1" fmla="*/ 1778866 w 2819076"/>
              <a:gd name="csY1" fmla="*/ 38894 h 2852927"/>
              <a:gd name="csX2" fmla="*/ 1809873 w 2819076"/>
              <a:gd name="csY2" fmla="*/ 133159 h 2852927"/>
              <a:gd name="csX3" fmla="*/ 1893232 w 2819076"/>
              <a:gd name="csY3" fmla="*/ 726174 h 2852927"/>
              <a:gd name="csX4" fmla="*/ 1931337 w 2819076"/>
              <a:gd name="csY4" fmla="*/ 821438 h 2852927"/>
              <a:gd name="csX5" fmla="*/ 1978969 w 2819076"/>
              <a:gd name="csY5" fmla="*/ 869069 h 2852927"/>
              <a:gd name="csX6" fmla="*/ 2198075 w 2819076"/>
              <a:gd name="csY6" fmla="*/ 926227 h 2852927"/>
              <a:gd name="csX7" fmla="*/ 2617233 w 2819076"/>
              <a:gd name="csY7" fmla="*/ 954806 h 2852927"/>
              <a:gd name="csX8" fmla="*/ 2714879 w 2819076"/>
              <a:gd name="csY8" fmla="*/ 976243 h 2852927"/>
              <a:gd name="csX9" fmla="*/ 2722023 w 2819076"/>
              <a:gd name="csY9" fmla="*/ 1050070 h 2852927"/>
              <a:gd name="csX10" fmla="*/ 2617233 w 2819076"/>
              <a:gd name="csY10" fmla="*/ 1154859 h 2852927"/>
              <a:gd name="csX11" fmla="*/ 2264759 w 2819076"/>
              <a:gd name="csY11" fmla="*/ 1393018 h 2852927"/>
              <a:gd name="csX12" fmla="*/ 2179022 w 2819076"/>
              <a:gd name="csY12" fmla="*/ 1478754 h 2852927"/>
              <a:gd name="csX13" fmla="*/ 2169496 w 2819076"/>
              <a:gd name="csY13" fmla="*/ 1516860 h 2852927"/>
              <a:gd name="csX14" fmla="*/ 2331443 w 2819076"/>
              <a:gd name="csY14" fmla="*/ 1678807 h 2852927"/>
              <a:gd name="csX15" fmla="*/ 2741075 w 2819076"/>
              <a:gd name="csY15" fmla="*/ 1955071 h 2852927"/>
              <a:gd name="csX16" fmla="*/ 2798233 w 2819076"/>
              <a:gd name="csY16" fmla="*/ 2012229 h 2852927"/>
              <a:gd name="csX17" fmla="*/ 2817286 w 2819076"/>
              <a:gd name="csY17" fmla="*/ 2078913 h 2852927"/>
              <a:gd name="csX18" fmla="*/ 2769654 w 2819076"/>
              <a:gd name="csY18" fmla="*/ 2107492 h 2852927"/>
              <a:gd name="csX19" fmla="*/ 2560075 w 2819076"/>
              <a:gd name="csY19" fmla="*/ 2107492 h 2852927"/>
              <a:gd name="csX20" fmla="*/ 2188548 w 2819076"/>
              <a:gd name="csY20" fmla="*/ 2059861 h 2852927"/>
              <a:gd name="csX21" fmla="*/ 1969443 w 2819076"/>
              <a:gd name="csY21" fmla="*/ 2059861 h 2852927"/>
              <a:gd name="csX22" fmla="*/ 1912285 w 2819076"/>
              <a:gd name="csY22" fmla="*/ 2088440 h 2852927"/>
              <a:gd name="csX23" fmla="*/ 1883706 w 2819076"/>
              <a:gd name="csY23" fmla="*/ 2126545 h 2852927"/>
              <a:gd name="csX24" fmla="*/ 1883706 w 2819076"/>
              <a:gd name="csY24" fmla="*/ 2231335 h 2852927"/>
              <a:gd name="csX25" fmla="*/ 1969443 w 2819076"/>
              <a:gd name="csY25" fmla="*/ 2669546 h 2852927"/>
              <a:gd name="csX26" fmla="*/ 1976585 w 2819076"/>
              <a:gd name="csY26" fmla="*/ 2836256 h 2852927"/>
              <a:gd name="csX27" fmla="*/ 1893232 w 2819076"/>
              <a:gd name="csY27" fmla="*/ 2831493 h 2852927"/>
              <a:gd name="csX28" fmla="*/ 1855127 w 2819076"/>
              <a:gd name="csY28" fmla="*/ 2802914 h 2852927"/>
              <a:gd name="csX29" fmla="*/ 1435968 w 2819076"/>
              <a:gd name="csY29" fmla="*/ 2374230 h 2852927"/>
              <a:gd name="csX30" fmla="*/ 1321652 w 2819076"/>
              <a:gd name="csY30" fmla="*/ 2326598 h 2852927"/>
              <a:gd name="csX31" fmla="*/ 1121599 w 2819076"/>
              <a:gd name="csY31" fmla="*/ 2459966 h 2852927"/>
              <a:gd name="csX32" fmla="*/ 740546 w 2819076"/>
              <a:gd name="csY32" fmla="*/ 2812441 h 2852927"/>
              <a:gd name="csX33" fmla="*/ 645283 w 2819076"/>
              <a:gd name="csY33" fmla="*/ 2852927 h 2852927"/>
              <a:gd name="csX34" fmla="*/ 595273 w 2819076"/>
              <a:gd name="csY34" fmla="*/ 2817205 h 2852927"/>
              <a:gd name="csX35" fmla="*/ 626230 w 2819076"/>
              <a:gd name="csY35" fmla="*/ 2650493 h 2852927"/>
              <a:gd name="csX36" fmla="*/ 721493 w 2819076"/>
              <a:gd name="csY36" fmla="*/ 2202756 h 2852927"/>
              <a:gd name="csX37" fmla="*/ 711967 w 2819076"/>
              <a:gd name="csY37" fmla="*/ 1993176 h 2852927"/>
              <a:gd name="csX38" fmla="*/ 597651 w 2819076"/>
              <a:gd name="csY38" fmla="*/ 1916966 h 2852927"/>
              <a:gd name="csX39" fmla="*/ 54650 w 2819076"/>
              <a:gd name="csY39" fmla="*/ 1735965 h 2852927"/>
              <a:gd name="csX40" fmla="*/ 4636 w 2819076"/>
              <a:gd name="csY40" fmla="*/ 1643089 h 2852927"/>
              <a:gd name="csX41" fmla="*/ 92756 w 2819076"/>
              <a:gd name="csY41" fmla="*/ 1583544 h 2852927"/>
              <a:gd name="csX42" fmla="*/ 635756 w 2819076"/>
              <a:gd name="csY42" fmla="*/ 1431123 h 2852927"/>
              <a:gd name="csX43" fmla="*/ 750072 w 2819076"/>
              <a:gd name="csY43" fmla="*/ 1373965 h 2852927"/>
              <a:gd name="csX44" fmla="*/ 797704 w 2819076"/>
              <a:gd name="csY44" fmla="*/ 1316807 h 2852927"/>
              <a:gd name="csX45" fmla="*/ 778651 w 2819076"/>
              <a:gd name="csY45" fmla="*/ 1192965 h 2852927"/>
              <a:gd name="csX46" fmla="*/ 540493 w 2819076"/>
              <a:gd name="csY46" fmla="*/ 621385 h 2852927"/>
              <a:gd name="csX47" fmla="*/ 509536 w 2819076"/>
              <a:gd name="csY47" fmla="*/ 495160 h 2852927"/>
              <a:gd name="csX48" fmla="*/ 623847 w 2819076"/>
              <a:gd name="csY48" fmla="*/ 492780 h 2852927"/>
              <a:gd name="csX49" fmla="*/ 1112073 w 2819076"/>
              <a:gd name="csY49" fmla="*/ 726174 h 2852927"/>
              <a:gd name="csX50" fmla="*/ 1264494 w 2819076"/>
              <a:gd name="csY50" fmla="*/ 773806 h 2852927"/>
              <a:gd name="csX51" fmla="*/ 1350231 w 2819076"/>
              <a:gd name="csY51" fmla="*/ 697595 h 2852927"/>
              <a:gd name="csX52" fmla="*/ 1607442 w 2819076"/>
              <a:gd name="csY52" fmla="*/ 202226 h 2852927"/>
              <a:gd name="csX53" fmla="*/ 1705086 w 2819076"/>
              <a:gd name="csY53" fmla="*/ 11710 h 2852927"/>
              <a:gd name="csX0" fmla="*/ 1705086 w 2819076"/>
              <a:gd name="csY0" fmla="*/ 11710 h 2852927"/>
              <a:gd name="csX1" fmla="*/ 1778866 w 2819076"/>
              <a:gd name="csY1" fmla="*/ 38894 h 2852927"/>
              <a:gd name="csX2" fmla="*/ 1809873 w 2819076"/>
              <a:gd name="csY2" fmla="*/ 133159 h 2852927"/>
              <a:gd name="csX3" fmla="*/ 1893232 w 2819076"/>
              <a:gd name="csY3" fmla="*/ 726174 h 2852927"/>
              <a:gd name="csX4" fmla="*/ 1931337 w 2819076"/>
              <a:gd name="csY4" fmla="*/ 821438 h 2852927"/>
              <a:gd name="csX5" fmla="*/ 1978969 w 2819076"/>
              <a:gd name="csY5" fmla="*/ 869069 h 2852927"/>
              <a:gd name="csX6" fmla="*/ 2198075 w 2819076"/>
              <a:gd name="csY6" fmla="*/ 926227 h 2852927"/>
              <a:gd name="csX7" fmla="*/ 2617233 w 2819076"/>
              <a:gd name="csY7" fmla="*/ 954806 h 2852927"/>
              <a:gd name="csX8" fmla="*/ 2714879 w 2819076"/>
              <a:gd name="csY8" fmla="*/ 976243 h 2852927"/>
              <a:gd name="csX9" fmla="*/ 2722023 w 2819076"/>
              <a:gd name="csY9" fmla="*/ 1050070 h 2852927"/>
              <a:gd name="csX10" fmla="*/ 2617233 w 2819076"/>
              <a:gd name="csY10" fmla="*/ 1154859 h 2852927"/>
              <a:gd name="csX11" fmla="*/ 2264759 w 2819076"/>
              <a:gd name="csY11" fmla="*/ 1393018 h 2852927"/>
              <a:gd name="csX12" fmla="*/ 2179022 w 2819076"/>
              <a:gd name="csY12" fmla="*/ 1478754 h 2852927"/>
              <a:gd name="csX13" fmla="*/ 2169496 w 2819076"/>
              <a:gd name="csY13" fmla="*/ 1516860 h 2852927"/>
              <a:gd name="csX14" fmla="*/ 2331443 w 2819076"/>
              <a:gd name="csY14" fmla="*/ 1678807 h 2852927"/>
              <a:gd name="csX15" fmla="*/ 2741075 w 2819076"/>
              <a:gd name="csY15" fmla="*/ 1955071 h 2852927"/>
              <a:gd name="csX16" fmla="*/ 2798233 w 2819076"/>
              <a:gd name="csY16" fmla="*/ 2012229 h 2852927"/>
              <a:gd name="csX17" fmla="*/ 2817286 w 2819076"/>
              <a:gd name="csY17" fmla="*/ 2078913 h 2852927"/>
              <a:gd name="csX18" fmla="*/ 2769654 w 2819076"/>
              <a:gd name="csY18" fmla="*/ 2107492 h 2852927"/>
              <a:gd name="csX19" fmla="*/ 2560075 w 2819076"/>
              <a:gd name="csY19" fmla="*/ 2107492 h 2852927"/>
              <a:gd name="csX20" fmla="*/ 2188548 w 2819076"/>
              <a:gd name="csY20" fmla="*/ 2059861 h 2852927"/>
              <a:gd name="csX21" fmla="*/ 1969443 w 2819076"/>
              <a:gd name="csY21" fmla="*/ 2059861 h 2852927"/>
              <a:gd name="csX22" fmla="*/ 1912285 w 2819076"/>
              <a:gd name="csY22" fmla="*/ 2088440 h 2852927"/>
              <a:gd name="csX23" fmla="*/ 1883706 w 2819076"/>
              <a:gd name="csY23" fmla="*/ 2126545 h 2852927"/>
              <a:gd name="csX24" fmla="*/ 1883706 w 2819076"/>
              <a:gd name="csY24" fmla="*/ 2231335 h 2852927"/>
              <a:gd name="csX25" fmla="*/ 1969443 w 2819076"/>
              <a:gd name="csY25" fmla="*/ 2669546 h 2852927"/>
              <a:gd name="csX26" fmla="*/ 1976585 w 2819076"/>
              <a:gd name="csY26" fmla="*/ 2836256 h 2852927"/>
              <a:gd name="csX27" fmla="*/ 1893232 w 2819076"/>
              <a:gd name="csY27" fmla="*/ 2831493 h 2852927"/>
              <a:gd name="csX28" fmla="*/ 1855127 w 2819076"/>
              <a:gd name="csY28" fmla="*/ 2802914 h 2852927"/>
              <a:gd name="csX29" fmla="*/ 1435968 w 2819076"/>
              <a:gd name="csY29" fmla="*/ 2374230 h 2852927"/>
              <a:gd name="csX30" fmla="*/ 1321652 w 2819076"/>
              <a:gd name="csY30" fmla="*/ 2326598 h 2852927"/>
              <a:gd name="csX31" fmla="*/ 1121599 w 2819076"/>
              <a:gd name="csY31" fmla="*/ 2459966 h 2852927"/>
              <a:gd name="csX32" fmla="*/ 740546 w 2819076"/>
              <a:gd name="csY32" fmla="*/ 2812441 h 2852927"/>
              <a:gd name="csX33" fmla="*/ 645283 w 2819076"/>
              <a:gd name="csY33" fmla="*/ 2852927 h 2852927"/>
              <a:gd name="csX34" fmla="*/ 595273 w 2819076"/>
              <a:gd name="csY34" fmla="*/ 2817205 h 2852927"/>
              <a:gd name="csX35" fmla="*/ 626230 w 2819076"/>
              <a:gd name="csY35" fmla="*/ 2650493 h 2852927"/>
              <a:gd name="csX36" fmla="*/ 721493 w 2819076"/>
              <a:gd name="csY36" fmla="*/ 2202756 h 2852927"/>
              <a:gd name="csX37" fmla="*/ 711967 w 2819076"/>
              <a:gd name="csY37" fmla="*/ 1993176 h 2852927"/>
              <a:gd name="csX38" fmla="*/ 597651 w 2819076"/>
              <a:gd name="csY38" fmla="*/ 1916966 h 2852927"/>
              <a:gd name="csX39" fmla="*/ 54650 w 2819076"/>
              <a:gd name="csY39" fmla="*/ 1735965 h 2852927"/>
              <a:gd name="csX40" fmla="*/ 4636 w 2819076"/>
              <a:gd name="csY40" fmla="*/ 1643089 h 2852927"/>
              <a:gd name="csX41" fmla="*/ 92756 w 2819076"/>
              <a:gd name="csY41" fmla="*/ 1583544 h 2852927"/>
              <a:gd name="csX42" fmla="*/ 635756 w 2819076"/>
              <a:gd name="csY42" fmla="*/ 1431123 h 2852927"/>
              <a:gd name="csX43" fmla="*/ 750072 w 2819076"/>
              <a:gd name="csY43" fmla="*/ 1373965 h 2852927"/>
              <a:gd name="csX44" fmla="*/ 797704 w 2819076"/>
              <a:gd name="csY44" fmla="*/ 1316807 h 2852927"/>
              <a:gd name="csX45" fmla="*/ 778651 w 2819076"/>
              <a:gd name="csY45" fmla="*/ 1192965 h 2852927"/>
              <a:gd name="csX46" fmla="*/ 540493 w 2819076"/>
              <a:gd name="csY46" fmla="*/ 621385 h 2852927"/>
              <a:gd name="csX47" fmla="*/ 509536 w 2819076"/>
              <a:gd name="csY47" fmla="*/ 495160 h 2852927"/>
              <a:gd name="csX48" fmla="*/ 623847 w 2819076"/>
              <a:gd name="csY48" fmla="*/ 492780 h 2852927"/>
              <a:gd name="csX49" fmla="*/ 1112073 w 2819076"/>
              <a:gd name="csY49" fmla="*/ 726174 h 2852927"/>
              <a:gd name="csX50" fmla="*/ 1264494 w 2819076"/>
              <a:gd name="csY50" fmla="*/ 773806 h 2852927"/>
              <a:gd name="csX51" fmla="*/ 1350231 w 2819076"/>
              <a:gd name="csY51" fmla="*/ 697595 h 2852927"/>
              <a:gd name="csX52" fmla="*/ 1607442 w 2819076"/>
              <a:gd name="csY52" fmla="*/ 202226 h 2852927"/>
              <a:gd name="csX53" fmla="*/ 1705086 w 2819076"/>
              <a:gd name="csY53" fmla="*/ 11710 h 2852927"/>
              <a:gd name="csX0" fmla="*/ 1705086 w 2819076"/>
              <a:gd name="csY0" fmla="*/ 11710 h 2852927"/>
              <a:gd name="csX1" fmla="*/ 1778866 w 2819076"/>
              <a:gd name="csY1" fmla="*/ 38894 h 2852927"/>
              <a:gd name="csX2" fmla="*/ 1809873 w 2819076"/>
              <a:gd name="csY2" fmla="*/ 133159 h 2852927"/>
              <a:gd name="csX3" fmla="*/ 1893232 w 2819076"/>
              <a:gd name="csY3" fmla="*/ 726174 h 2852927"/>
              <a:gd name="csX4" fmla="*/ 1931337 w 2819076"/>
              <a:gd name="csY4" fmla="*/ 821438 h 2852927"/>
              <a:gd name="csX5" fmla="*/ 1978969 w 2819076"/>
              <a:gd name="csY5" fmla="*/ 869069 h 2852927"/>
              <a:gd name="csX6" fmla="*/ 2198075 w 2819076"/>
              <a:gd name="csY6" fmla="*/ 926227 h 2852927"/>
              <a:gd name="csX7" fmla="*/ 2617233 w 2819076"/>
              <a:gd name="csY7" fmla="*/ 954806 h 2852927"/>
              <a:gd name="csX8" fmla="*/ 2714879 w 2819076"/>
              <a:gd name="csY8" fmla="*/ 976243 h 2852927"/>
              <a:gd name="csX9" fmla="*/ 2722023 w 2819076"/>
              <a:gd name="csY9" fmla="*/ 1050070 h 2852927"/>
              <a:gd name="csX10" fmla="*/ 2617233 w 2819076"/>
              <a:gd name="csY10" fmla="*/ 1154859 h 2852927"/>
              <a:gd name="csX11" fmla="*/ 2264759 w 2819076"/>
              <a:gd name="csY11" fmla="*/ 1393018 h 2852927"/>
              <a:gd name="csX12" fmla="*/ 2179022 w 2819076"/>
              <a:gd name="csY12" fmla="*/ 1478754 h 2852927"/>
              <a:gd name="csX13" fmla="*/ 2169496 w 2819076"/>
              <a:gd name="csY13" fmla="*/ 1516860 h 2852927"/>
              <a:gd name="csX14" fmla="*/ 2331443 w 2819076"/>
              <a:gd name="csY14" fmla="*/ 1678807 h 2852927"/>
              <a:gd name="csX15" fmla="*/ 2741075 w 2819076"/>
              <a:gd name="csY15" fmla="*/ 1955071 h 2852927"/>
              <a:gd name="csX16" fmla="*/ 2798233 w 2819076"/>
              <a:gd name="csY16" fmla="*/ 2012229 h 2852927"/>
              <a:gd name="csX17" fmla="*/ 2817286 w 2819076"/>
              <a:gd name="csY17" fmla="*/ 2078913 h 2852927"/>
              <a:gd name="csX18" fmla="*/ 2769654 w 2819076"/>
              <a:gd name="csY18" fmla="*/ 2107492 h 2852927"/>
              <a:gd name="csX19" fmla="*/ 2560075 w 2819076"/>
              <a:gd name="csY19" fmla="*/ 2107492 h 2852927"/>
              <a:gd name="csX20" fmla="*/ 2188548 w 2819076"/>
              <a:gd name="csY20" fmla="*/ 2059861 h 2852927"/>
              <a:gd name="csX21" fmla="*/ 1969443 w 2819076"/>
              <a:gd name="csY21" fmla="*/ 2059861 h 2852927"/>
              <a:gd name="csX22" fmla="*/ 1912285 w 2819076"/>
              <a:gd name="csY22" fmla="*/ 2088440 h 2852927"/>
              <a:gd name="csX23" fmla="*/ 1883706 w 2819076"/>
              <a:gd name="csY23" fmla="*/ 2126545 h 2852927"/>
              <a:gd name="csX24" fmla="*/ 1883706 w 2819076"/>
              <a:gd name="csY24" fmla="*/ 2231335 h 2852927"/>
              <a:gd name="csX25" fmla="*/ 1969443 w 2819076"/>
              <a:gd name="csY25" fmla="*/ 2669546 h 2852927"/>
              <a:gd name="csX26" fmla="*/ 1976585 w 2819076"/>
              <a:gd name="csY26" fmla="*/ 2836256 h 2852927"/>
              <a:gd name="csX27" fmla="*/ 1893232 w 2819076"/>
              <a:gd name="csY27" fmla="*/ 2831493 h 2852927"/>
              <a:gd name="csX28" fmla="*/ 1855127 w 2819076"/>
              <a:gd name="csY28" fmla="*/ 2802914 h 2852927"/>
              <a:gd name="csX29" fmla="*/ 1435968 w 2819076"/>
              <a:gd name="csY29" fmla="*/ 2374230 h 2852927"/>
              <a:gd name="csX30" fmla="*/ 1321652 w 2819076"/>
              <a:gd name="csY30" fmla="*/ 2326598 h 2852927"/>
              <a:gd name="csX31" fmla="*/ 1121599 w 2819076"/>
              <a:gd name="csY31" fmla="*/ 2459966 h 2852927"/>
              <a:gd name="csX32" fmla="*/ 740546 w 2819076"/>
              <a:gd name="csY32" fmla="*/ 2812441 h 2852927"/>
              <a:gd name="csX33" fmla="*/ 645283 w 2819076"/>
              <a:gd name="csY33" fmla="*/ 2852927 h 2852927"/>
              <a:gd name="csX34" fmla="*/ 595273 w 2819076"/>
              <a:gd name="csY34" fmla="*/ 2817205 h 2852927"/>
              <a:gd name="csX35" fmla="*/ 626230 w 2819076"/>
              <a:gd name="csY35" fmla="*/ 2650493 h 2852927"/>
              <a:gd name="csX36" fmla="*/ 721493 w 2819076"/>
              <a:gd name="csY36" fmla="*/ 2202756 h 2852927"/>
              <a:gd name="csX37" fmla="*/ 711967 w 2819076"/>
              <a:gd name="csY37" fmla="*/ 1993176 h 2852927"/>
              <a:gd name="csX38" fmla="*/ 597651 w 2819076"/>
              <a:gd name="csY38" fmla="*/ 1916966 h 2852927"/>
              <a:gd name="csX39" fmla="*/ 54650 w 2819076"/>
              <a:gd name="csY39" fmla="*/ 1735965 h 2852927"/>
              <a:gd name="csX40" fmla="*/ 4636 w 2819076"/>
              <a:gd name="csY40" fmla="*/ 1643089 h 2852927"/>
              <a:gd name="csX41" fmla="*/ 92756 w 2819076"/>
              <a:gd name="csY41" fmla="*/ 1583544 h 2852927"/>
              <a:gd name="csX42" fmla="*/ 635756 w 2819076"/>
              <a:gd name="csY42" fmla="*/ 1431123 h 2852927"/>
              <a:gd name="csX43" fmla="*/ 750072 w 2819076"/>
              <a:gd name="csY43" fmla="*/ 1373965 h 2852927"/>
              <a:gd name="csX44" fmla="*/ 797704 w 2819076"/>
              <a:gd name="csY44" fmla="*/ 1316807 h 2852927"/>
              <a:gd name="csX45" fmla="*/ 778651 w 2819076"/>
              <a:gd name="csY45" fmla="*/ 1192965 h 2852927"/>
              <a:gd name="csX46" fmla="*/ 540493 w 2819076"/>
              <a:gd name="csY46" fmla="*/ 621385 h 2852927"/>
              <a:gd name="csX47" fmla="*/ 516680 w 2819076"/>
              <a:gd name="csY47" fmla="*/ 490397 h 2852927"/>
              <a:gd name="csX48" fmla="*/ 623847 w 2819076"/>
              <a:gd name="csY48" fmla="*/ 492780 h 2852927"/>
              <a:gd name="csX49" fmla="*/ 1112073 w 2819076"/>
              <a:gd name="csY49" fmla="*/ 726174 h 2852927"/>
              <a:gd name="csX50" fmla="*/ 1264494 w 2819076"/>
              <a:gd name="csY50" fmla="*/ 773806 h 2852927"/>
              <a:gd name="csX51" fmla="*/ 1350231 w 2819076"/>
              <a:gd name="csY51" fmla="*/ 697595 h 2852927"/>
              <a:gd name="csX52" fmla="*/ 1607442 w 2819076"/>
              <a:gd name="csY52" fmla="*/ 202226 h 2852927"/>
              <a:gd name="csX53" fmla="*/ 1705086 w 2819076"/>
              <a:gd name="csY53" fmla="*/ 11710 h 28529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2819076" h="2852927">
                <a:moveTo>
                  <a:pt x="1705086" y="11710"/>
                </a:moveTo>
                <a:cubicBezTo>
                  <a:pt x="1747547" y="-15909"/>
                  <a:pt x="1755449" y="10318"/>
                  <a:pt x="1778866" y="38894"/>
                </a:cubicBezTo>
                <a:cubicBezTo>
                  <a:pt x="1804664" y="110332"/>
                  <a:pt x="1776128" y="8691"/>
                  <a:pt x="1809873" y="133159"/>
                </a:cubicBezTo>
                <a:lnTo>
                  <a:pt x="1893232" y="726174"/>
                </a:lnTo>
                <a:lnTo>
                  <a:pt x="1931337" y="821438"/>
                </a:lnTo>
                <a:lnTo>
                  <a:pt x="1978969" y="869069"/>
                </a:lnTo>
                <a:lnTo>
                  <a:pt x="2198075" y="926227"/>
                </a:lnTo>
                <a:lnTo>
                  <a:pt x="2617233" y="954806"/>
                </a:lnTo>
                <a:lnTo>
                  <a:pt x="2714879" y="976243"/>
                </a:lnTo>
                <a:cubicBezTo>
                  <a:pt x="2738691" y="1005614"/>
                  <a:pt x="2736311" y="1025461"/>
                  <a:pt x="2722023" y="1050070"/>
                </a:cubicBezTo>
                <a:lnTo>
                  <a:pt x="2617233" y="1154859"/>
                </a:lnTo>
                <a:lnTo>
                  <a:pt x="2264759" y="1393018"/>
                </a:lnTo>
                <a:lnTo>
                  <a:pt x="2179022" y="1478754"/>
                </a:lnTo>
                <a:lnTo>
                  <a:pt x="2169496" y="1516860"/>
                </a:lnTo>
                <a:lnTo>
                  <a:pt x="2331443" y="1678807"/>
                </a:lnTo>
                <a:lnTo>
                  <a:pt x="2741075" y="1955071"/>
                </a:lnTo>
                <a:lnTo>
                  <a:pt x="2798233" y="2012229"/>
                </a:lnTo>
                <a:cubicBezTo>
                  <a:pt x="2804584" y="2034457"/>
                  <a:pt x="2825222" y="2054304"/>
                  <a:pt x="2817286" y="2078913"/>
                </a:cubicBezTo>
                <a:cubicBezTo>
                  <a:pt x="2818078" y="2107489"/>
                  <a:pt x="2785531" y="2097966"/>
                  <a:pt x="2769654" y="2107492"/>
                </a:cubicBezTo>
                <a:lnTo>
                  <a:pt x="2560075" y="2107492"/>
                </a:lnTo>
                <a:lnTo>
                  <a:pt x="2188548" y="2059861"/>
                </a:lnTo>
                <a:lnTo>
                  <a:pt x="1969443" y="2059861"/>
                </a:lnTo>
                <a:lnTo>
                  <a:pt x="1912285" y="2088440"/>
                </a:lnTo>
                <a:lnTo>
                  <a:pt x="1883706" y="2126545"/>
                </a:lnTo>
                <a:lnTo>
                  <a:pt x="1883706" y="2231335"/>
                </a:lnTo>
                <a:lnTo>
                  <a:pt x="1969443" y="2669546"/>
                </a:lnTo>
                <a:cubicBezTo>
                  <a:pt x="1966267" y="2723528"/>
                  <a:pt x="1998811" y="2787037"/>
                  <a:pt x="1976585" y="2836256"/>
                </a:cubicBezTo>
                <a:cubicBezTo>
                  <a:pt x="1954357" y="2862450"/>
                  <a:pt x="1920223" y="2838637"/>
                  <a:pt x="1893232" y="2831493"/>
                </a:cubicBezTo>
                <a:lnTo>
                  <a:pt x="1855127" y="2802914"/>
                </a:lnTo>
                <a:lnTo>
                  <a:pt x="1435968" y="2374230"/>
                </a:lnTo>
                <a:lnTo>
                  <a:pt x="1321652" y="2326598"/>
                </a:lnTo>
                <a:lnTo>
                  <a:pt x="1121599" y="2459966"/>
                </a:lnTo>
                <a:lnTo>
                  <a:pt x="740546" y="2812441"/>
                </a:lnTo>
                <a:cubicBezTo>
                  <a:pt x="708792" y="2829111"/>
                  <a:pt x="686562" y="2841019"/>
                  <a:pt x="645283" y="2852927"/>
                </a:cubicBezTo>
                <a:cubicBezTo>
                  <a:pt x="614326" y="2841813"/>
                  <a:pt x="597656" y="2852132"/>
                  <a:pt x="595273" y="2817205"/>
                </a:cubicBezTo>
                <a:lnTo>
                  <a:pt x="626230" y="2650493"/>
                </a:lnTo>
                <a:lnTo>
                  <a:pt x="721493" y="2202756"/>
                </a:lnTo>
                <a:lnTo>
                  <a:pt x="711967" y="1993176"/>
                </a:lnTo>
                <a:lnTo>
                  <a:pt x="597651" y="1916966"/>
                </a:lnTo>
                <a:lnTo>
                  <a:pt x="54650" y="1735965"/>
                </a:lnTo>
                <a:cubicBezTo>
                  <a:pt x="18929" y="1714532"/>
                  <a:pt x="-12030" y="1712148"/>
                  <a:pt x="4636" y="1643089"/>
                </a:cubicBezTo>
                <a:cubicBezTo>
                  <a:pt x="31627" y="1599428"/>
                  <a:pt x="63383" y="1603392"/>
                  <a:pt x="92756" y="1583544"/>
                </a:cubicBezTo>
                <a:lnTo>
                  <a:pt x="635756" y="1431123"/>
                </a:lnTo>
                <a:lnTo>
                  <a:pt x="750072" y="1373965"/>
                </a:lnTo>
                <a:lnTo>
                  <a:pt x="797704" y="1316807"/>
                </a:lnTo>
                <a:lnTo>
                  <a:pt x="778651" y="1192965"/>
                </a:lnTo>
                <a:lnTo>
                  <a:pt x="540493" y="621385"/>
                </a:lnTo>
                <a:cubicBezTo>
                  <a:pt x="527793" y="578516"/>
                  <a:pt x="505568" y="545172"/>
                  <a:pt x="516680" y="490397"/>
                </a:cubicBezTo>
                <a:cubicBezTo>
                  <a:pt x="576214" y="468172"/>
                  <a:pt x="585743" y="481667"/>
                  <a:pt x="623847" y="492780"/>
                </a:cubicBezTo>
                <a:lnTo>
                  <a:pt x="1112073" y="726174"/>
                </a:lnTo>
                <a:lnTo>
                  <a:pt x="1264494" y="773806"/>
                </a:lnTo>
                <a:lnTo>
                  <a:pt x="1350231" y="697595"/>
                </a:lnTo>
                <a:lnTo>
                  <a:pt x="1607442" y="202226"/>
                </a:lnTo>
                <a:cubicBezTo>
                  <a:pt x="1639196" y="164121"/>
                  <a:pt x="1668570" y="66484"/>
                  <a:pt x="1705086" y="11710"/>
                </a:cubicBezTo>
                <a:close/>
              </a:path>
            </a:pathLst>
          </a:custGeom>
          <a:solidFill>
            <a:srgbClr val="FFE7C3"/>
          </a:solidFill>
          <a:ln>
            <a:noFill/>
          </a:ln>
        </p:spPr>
        <p:txBody>
          <a:bodyPr rtlCol="0" anchor="ctr"/>
          <a:lstStyle/>
          <a:p>
            <a:pPr algn="ctr"/>
            <a:endParaRPr lang="en-GB" dirty="0"/>
          </a:p>
        </p:txBody>
      </p:sp>
      <p:cxnSp>
        <p:nvCxnSpPr>
          <p:cNvPr id="101" name="Gridline 1"/>
          <p:cNvCxnSpPr/>
          <p:nvPr/>
        </p:nvCxnSpPr>
        <p:spPr>
          <a:xfrm>
            <a:off x="4064000" y="0"/>
            <a:ext cx="0" cy="685800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p:style>
      </p:cxnSp>
      <p:cxnSp>
        <p:nvCxnSpPr>
          <p:cNvPr id="102" name="Gridline 2"/>
          <p:cNvCxnSpPr/>
          <p:nvPr/>
        </p:nvCxnSpPr>
        <p:spPr>
          <a:xfrm>
            <a:off x="8128000" y="0"/>
            <a:ext cx="0" cy="685800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p:style>
      </p:cxnSp>
      <p:sp>
        <p:nvSpPr>
          <p:cNvPr id="14" name="object 53">
            <a:extLst>
              <a:ext uri="{FF2B5EF4-FFF2-40B4-BE49-F238E27FC236}">
                <a16:creationId xmlns:a16="http://schemas.microsoft.com/office/drawing/2014/main" id="{BB58F3FA-61CA-1B4D-9BEF-D991B621F2F0}"/>
              </a:ext>
            </a:extLst>
          </p:cNvPr>
          <p:cNvSpPr txBox="1"/>
          <p:nvPr/>
        </p:nvSpPr>
        <p:spPr>
          <a:xfrm>
            <a:off x="1448390" y="4250625"/>
            <a:ext cx="1279250" cy="1059970"/>
          </a:xfrm>
          <a:prstGeom prst="rect">
            <a:avLst/>
          </a:prstGeom>
        </p:spPr>
        <p:txBody>
          <a:bodyPr vert="horz" wrap="square" lIns="0" tIns="35560" rIns="0" bIns="0" rtlCol="0">
            <a:spAutoFit/>
          </a:bodyPr>
          <a:lstStyle/>
          <a:p>
            <a:pPr marR="5080" algn="ctr">
              <a:lnSpc>
                <a:spcPts val="2800"/>
              </a:lnSpc>
            </a:pPr>
            <a:r>
              <a:rPr lang="en-GB" sz="1400" b="1" spc="15" dirty="0">
                <a:solidFill>
                  <a:srgbClr val="0066CC"/>
                </a:solidFill>
                <a:latin typeface="Unilever Shilling Medium" panose="020B0702020202020204" pitchFamily="34" charset="0"/>
                <a:cs typeface="Unilever Shilling Medium" panose="020B0702020202020204" pitchFamily="34" charset="0"/>
              </a:rPr>
              <a:t>INVEST FROM JUST €10  A MONTH</a:t>
            </a:r>
            <a:endParaRPr sz="1400" dirty="0">
              <a:solidFill>
                <a:srgbClr val="0066CC"/>
              </a:solidFill>
              <a:latin typeface="Unilever Shilling Medium" panose="020B0702020202020204" pitchFamily="34" charset="0"/>
              <a:cs typeface="Unilever Shilling Medium" panose="020B0702020202020204" pitchFamily="34" charset="0"/>
            </a:endParaRPr>
          </a:p>
        </p:txBody>
      </p:sp>
    </p:spTree>
    <p:extLst>
      <p:ext uri="{BB962C8B-B14F-4D97-AF65-F5344CB8AC3E}">
        <p14:creationId xmlns:p14="http://schemas.microsoft.com/office/powerpoint/2010/main" val="897685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59347ED-9FDA-10BE-1D07-F5C9FBF4B3EA}"/>
              </a:ext>
            </a:extLst>
          </p:cNvPr>
          <p:cNvPicPr>
            <a:picLocks noChangeAspect="1"/>
          </p:cNvPicPr>
          <p:nvPr/>
        </p:nvPicPr>
        <p:blipFill>
          <a:blip r:embed="rId2"/>
          <a:srcRect t="864"/>
          <a:stretch>
            <a:fillRect/>
          </a:stretch>
        </p:blipFill>
        <p:spPr>
          <a:xfrm>
            <a:off x="0" y="0"/>
            <a:ext cx="12191999" cy="6858000"/>
          </a:xfrm>
          <a:prstGeom prst="rect">
            <a:avLst/>
          </a:prstGeom>
        </p:spPr>
      </p:pic>
      <p:sp>
        <p:nvSpPr>
          <p:cNvPr id="2" name="object 3">
            <a:extLst>
              <a:ext uri="{FF2B5EF4-FFF2-40B4-BE49-F238E27FC236}">
                <a16:creationId xmlns:a16="http://schemas.microsoft.com/office/drawing/2014/main" id="{42D0149E-D781-3E65-175D-8DD3B35E8DBB}"/>
              </a:ext>
            </a:extLst>
          </p:cNvPr>
          <p:cNvSpPr txBox="1"/>
          <p:nvPr/>
        </p:nvSpPr>
        <p:spPr>
          <a:xfrm>
            <a:off x="1070739" y="520836"/>
            <a:ext cx="2451768" cy="273793"/>
          </a:xfrm>
          <a:prstGeom prst="rect">
            <a:avLst/>
          </a:prstGeom>
        </p:spPr>
        <p:txBody>
          <a:bodyPr vert="horz" wrap="square" lIns="0" tIns="12065" rIns="0" bIns="0" rtlCol="0">
            <a:spAutoFit/>
          </a:bodyPr>
          <a:lstStyle/>
          <a:p>
            <a:pPr>
              <a:lnSpc>
                <a:spcPts val="2000"/>
              </a:lnSpc>
            </a:pPr>
            <a:r>
              <a:rPr lang="en-GB" b="1" spc="-25" dirty="0">
                <a:solidFill>
                  <a:srgbClr val="0066CC"/>
                </a:solidFill>
                <a:latin typeface="Unilever Desire" pitchFamily="50" charset="0"/>
                <a:cs typeface="Unilever Shilling Medium" panose="020B0502020202020204" pitchFamily="34" charset="77"/>
              </a:rPr>
              <a:t>How SHARES works</a:t>
            </a:r>
            <a:endParaRPr b="1" dirty="0">
              <a:solidFill>
                <a:srgbClr val="0066CC"/>
              </a:solidFill>
              <a:latin typeface="Unilever Desire" pitchFamily="50" charset="0"/>
              <a:cs typeface="Unilever Shilling Medium" panose="020B0502020202020204" pitchFamily="34" charset="77"/>
            </a:endParaRPr>
          </a:p>
        </p:txBody>
      </p:sp>
      <p:sp>
        <p:nvSpPr>
          <p:cNvPr id="4" name="object 38">
            <a:extLst>
              <a:ext uri="{FF2B5EF4-FFF2-40B4-BE49-F238E27FC236}">
                <a16:creationId xmlns:a16="http://schemas.microsoft.com/office/drawing/2014/main" id="{7229C042-AC78-4310-61FC-82BE107C6F5D}"/>
              </a:ext>
            </a:extLst>
          </p:cNvPr>
          <p:cNvSpPr txBox="1"/>
          <p:nvPr/>
        </p:nvSpPr>
        <p:spPr>
          <a:xfrm>
            <a:off x="431130" y="951489"/>
            <a:ext cx="3315370" cy="5475858"/>
          </a:xfrm>
          <a:prstGeom prst="rect">
            <a:avLst/>
          </a:prstGeom>
        </p:spPr>
        <p:txBody>
          <a:bodyPr vert="horz" wrap="square" lIns="0" tIns="12700" rIns="0" bIns="0" rtlCol="0" anchor="t">
            <a:spAutoFit/>
          </a:bodyPr>
          <a:lstStyle/>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You decide how much you want to invest between €10 and €200 a month (or the equivalent in your local currency).</a:t>
            </a:r>
          </a:p>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Enrol during the enrolment period. This runs from 02 – 23 November 2026. If you enrol in November 2026, your contributions will start being made in January 2027. If you do not enrol in November 2026, you will have to wait until November 2027 to enrol for 2028.</a:t>
            </a:r>
          </a:p>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Your monthly payments are taken from your salary after tax has been paid. In some countries, local regulations means that the payment has to be made in a different way.</a:t>
            </a:r>
          </a:p>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These monthly payments are used to purchase shares quarterly.</a:t>
            </a:r>
          </a:p>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Once you have enrolled in SHARES, you are automatically re-enrolled each year, unless the minimum and maximum contribution in your local currency has changed.</a:t>
            </a:r>
          </a:p>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If you want to change the amount you are investing in SHARES, you can do that once a year during the three-week enrolment period.</a:t>
            </a:r>
          </a:p>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If you decide you want to stop taking part </a:t>
            </a:r>
            <a:br>
              <a:rPr lang="en-GB" sz="1000" dirty="0">
                <a:solidFill>
                  <a:srgbClr val="0066CC"/>
                </a:solidFill>
                <a:latin typeface="Unilever Desire Light" pitchFamily="50" charset="0"/>
                <a:cs typeface="Unilever Shilling" panose="020B0502020202020204" pitchFamily="34" charset="77"/>
              </a:rPr>
            </a:br>
            <a:r>
              <a:rPr lang="en-GB" sz="1000" dirty="0">
                <a:solidFill>
                  <a:srgbClr val="0066CC"/>
                </a:solidFill>
                <a:latin typeface="Unilever Desire Light" pitchFamily="50" charset="0"/>
                <a:cs typeface="Unilever Shilling" panose="020B0502020202020204" pitchFamily="34" charset="77"/>
              </a:rPr>
              <a:t>in SHARES, you can opt-out at any time.</a:t>
            </a:r>
          </a:p>
          <a:p>
            <a:pPr marL="228600" indent="-228600">
              <a:spcAft>
                <a:spcPts val="600"/>
              </a:spcAft>
              <a:buSzPct val="150000"/>
              <a:buFont typeface="+mj-lt"/>
              <a:buAutoNum type="arabicPeriod"/>
            </a:pPr>
            <a:r>
              <a:rPr lang="en-GB" sz="1000" dirty="0">
                <a:solidFill>
                  <a:srgbClr val="0066CC"/>
                </a:solidFill>
                <a:latin typeface="Unilever Desire Light" pitchFamily="50" charset="0"/>
                <a:cs typeface="Unilever Shilling" panose="020B0502020202020204" pitchFamily="34" charset="77"/>
              </a:rPr>
              <a:t>If you decide you want to sell your Investment shares, you can do that at any time. But if you do this before the 3rd anniversary of the date you acquired them, you will lose your corresponding free Match shares. Please also note, you can only sell your Match shares, 3 years after acquiring the corresponding investment shares.</a:t>
            </a:r>
          </a:p>
        </p:txBody>
      </p:sp>
      <p:sp>
        <p:nvSpPr>
          <p:cNvPr id="7" name="object 38">
            <a:extLst>
              <a:ext uri="{FF2B5EF4-FFF2-40B4-BE49-F238E27FC236}">
                <a16:creationId xmlns:a16="http://schemas.microsoft.com/office/drawing/2014/main" id="{D12758CD-2069-8B35-3FC8-A0E1DE11C36F}"/>
              </a:ext>
            </a:extLst>
          </p:cNvPr>
          <p:cNvSpPr txBox="1"/>
          <p:nvPr/>
        </p:nvSpPr>
        <p:spPr>
          <a:xfrm>
            <a:off x="3854218" y="3677988"/>
            <a:ext cx="3148639" cy="936154"/>
          </a:xfrm>
          <a:prstGeom prst="rect">
            <a:avLst/>
          </a:prstGeom>
        </p:spPr>
        <p:txBody>
          <a:bodyPr vert="horz" wrap="square" lIns="0" tIns="12700" rIns="0" bIns="0" rtlCol="0">
            <a:spAutoFit/>
          </a:bodyPr>
          <a:lstStyle/>
          <a:p>
            <a:pPr marL="228600" indent="-228600">
              <a:buSzPct val="150000"/>
              <a:buFont typeface="+mj-lt"/>
              <a:buAutoNum type="arabicPeriod" startAt="9"/>
            </a:pPr>
            <a:r>
              <a:rPr lang="en-GB" sz="1000" dirty="0">
                <a:solidFill>
                  <a:srgbClr val="0066CC"/>
                </a:solidFill>
                <a:latin typeface="Unilever Desire Light" pitchFamily="50" charset="0"/>
                <a:cs typeface="Unilever Shilling" panose="020B0502020202020204" pitchFamily="34" charset="77"/>
              </a:rPr>
              <a:t>If you leave Unilever, you have to stop investing in SHARES but you will still own all of the shares you purchased and any reinvested dividend shares you earned. If you leave Unilever, leaver provisions will be applied. Leaver definitions can be found in the Enrolment agreement and FAQs.</a:t>
            </a:r>
          </a:p>
        </p:txBody>
      </p:sp>
      <p:sp>
        <p:nvSpPr>
          <p:cNvPr id="9" name="object 38">
            <a:extLst>
              <a:ext uri="{FF2B5EF4-FFF2-40B4-BE49-F238E27FC236}">
                <a16:creationId xmlns:a16="http://schemas.microsoft.com/office/drawing/2014/main" id="{C275BA56-0894-534F-46B2-A2C23F9A47E8}"/>
              </a:ext>
            </a:extLst>
          </p:cNvPr>
          <p:cNvSpPr txBox="1"/>
          <p:nvPr/>
        </p:nvSpPr>
        <p:spPr>
          <a:xfrm>
            <a:off x="4118182" y="5443412"/>
            <a:ext cx="3032578" cy="705321"/>
          </a:xfrm>
          <a:prstGeom prst="rect">
            <a:avLst/>
          </a:prstGeom>
        </p:spPr>
        <p:txBody>
          <a:bodyPr vert="horz" wrap="square" lIns="0" tIns="12700" rIns="0" bIns="0" rtlCol="0">
            <a:spAutoFit/>
          </a:bodyPr>
          <a:lstStyle/>
          <a:p>
            <a:pPr>
              <a:spcAft>
                <a:spcPts val="600"/>
              </a:spcAft>
            </a:pPr>
            <a:r>
              <a:rPr lang="en-GB" sz="1000" dirty="0">
                <a:solidFill>
                  <a:srgbClr val="0066CC"/>
                </a:solidFill>
                <a:latin typeface="Unilever Desire Light" pitchFamily="50" charset="0"/>
                <a:cs typeface="Unilever Shilling" panose="020B0502020202020204" pitchFamily="34" charset="77"/>
              </a:rPr>
              <a:t>It is entirely your choice. We recommend talking to an independent financial advisor to discuss whether SHARES is the right choice for you.</a:t>
            </a:r>
          </a:p>
          <a:p>
            <a:r>
              <a:rPr lang="en-GB" sz="1000" b="1" dirty="0">
                <a:solidFill>
                  <a:srgbClr val="0066CC"/>
                </a:solidFill>
                <a:latin typeface="Unilever Desire Light" pitchFamily="50" charset="0"/>
                <a:cs typeface="Unilever Shilling" panose="020B0502020202020204" pitchFamily="34" charset="77"/>
              </a:rPr>
              <a:t>Please turn over to see how to join SHARES.</a:t>
            </a:r>
            <a:endParaRPr lang="en-GB" sz="1000" dirty="0">
              <a:solidFill>
                <a:srgbClr val="0066CC"/>
              </a:solidFill>
              <a:latin typeface="Unilever Desire Light" pitchFamily="50" charset="0"/>
              <a:cs typeface="Unilever Shilling" panose="020B0502020202020204" pitchFamily="34" charset="77"/>
            </a:endParaRPr>
          </a:p>
        </p:txBody>
      </p:sp>
      <p:sp>
        <p:nvSpPr>
          <p:cNvPr id="12" name="Rectangle 11">
            <a:extLst>
              <a:ext uri="{FF2B5EF4-FFF2-40B4-BE49-F238E27FC236}">
                <a16:creationId xmlns:a16="http://schemas.microsoft.com/office/drawing/2014/main" id="{A71D31DA-9092-DD38-AB85-1D5033390929}"/>
              </a:ext>
            </a:extLst>
          </p:cNvPr>
          <p:cNvSpPr/>
          <p:nvPr/>
        </p:nvSpPr>
        <p:spPr>
          <a:xfrm>
            <a:off x="5084432" y="2303727"/>
            <a:ext cx="1100078" cy="5131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7" name="object 3">
            <a:extLst>
              <a:ext uri="{FF2B5EF4-FFF2-40B4-BE49-F238E27FC236}">
                <a16:creationId xmlns:a16="http://schemas.microsoft.com/office/drawing/2014/main" id="{52CA275A-5FA6-F155-245C-3239360B0C0C}"/>
              </a:ext>
            </a:extLst>
          </p:cNvPr>
          <p:cNvSpPr txBox="1"/>
          <p:nvPr/>
        </p:nvSpPr>
        <p:spPr>
          <a:xfrm>
            <a:off x="4242854" y="5006499"/>
            <a:ext cx="2619716" cy="273793"/>
          </a:xfrm>
          <a:prstGeom prst="rect">
            <a:avLst/>
          </a:prstGeom>
        </p:spPr>
        <p:txBody>
          <a:bodyPr vert="horz" wrap="square" lIns="0" tIns="12065" rIns="0" bIns="0" rtlCol="0">
            <a:spAutoFit/>
          </a:bodyPr>
          <a:lstStyle/>
          <a:p>
            <a:pPr>
              <a:lnSpc>
                <a:spcPts val="2000"/>
              </a:lnSpc>
            </a:pPr>
            <a:r>
              <a:rPr lang="en-GB" b="1" spc="-25" dirty="0">
                <a:solidFill>
                  <a:srgbClr val="0066CC"/>
                </a:solidFill>
                <a:latin typeface="Unilever Desire" pitchFamily="50" charset="0"/>
                <a:cs typeface="Unilever Shilling Medium" panose="020B0502020202020204" pitchFamily="34" charset="77"/>
              </a:rPr>
              <a:t>Should I join SHARES?</a:t>
            </a:r>
            <a:endParaRPr b="1" dirty="0">
              <a:solidFill>
                <a:srgbClr val="0066CC"/>
              </a:solidFill>
              <a:latin typeface="Unilever Desire" pitchFamily="50" charset="0"/>
              <a:cs typeface="Unilever Shilling Medium" panose="020B0502020202020204" pitchFamily="34" charset="77"/>
            </a:endParaRPr>
          </a:p>
        </p:txBody>
      </p:sp>
      <p:sp>
        <p:nvSpPr>
          <p:cNvPr id="21" name="Rectangle 20">
            <a:extLst>
              <a:ext uri="{FF2B5EF4-FFF2-40B4-BE49-F238E27FC236}">
                <a16:creationId xmlns:a16="http://schemas.microsoft.com/office/drawing/2014/main" id="{F361C1A7-D146-49BF-5F4D-B5363D9855B4}"/>
              </a:ext>
            </a:extLst>
          </p:cNvPr>
          <p:cNvSpPr/>
          <p:nvPr/>
        </p:nvSpPr>
        <p:spPr>
          <a:xfrm>
            <a:off x="5762492" y="909634"/>
            <a:ext cx="1100078" cy="513156"/>
          </a:xfrm>
          <a:prstGeom prst="rect">
            <a:avLst/>
          </a:pr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3" name="Block Arc 2">
            <a:extLst>
              <a:ext uri="{FF2B5EF4-FFF2-40B4-BE49-F238E27FC236}">
                <a16:creationId xmlns:a16="http://schemas.microsoft.com/office/drawing/2014/main" id="{262DF1AC-3F7A-D656-5184-280B0E3FD0B6}"/>
              </a:ext>
            </a:extLst>
          </p:cNvPr>
          <p:cNvSpPr/>
          <p:nvPr/>
        </p:nvSpPr>
        <p:spPr>
          <a:xfrm>
            <a:off x="4700193" y="1925248"/>
            <a:ext cx="1693878" cy="1581150"/>
          </a:xfrm>
          <a:prstGeom prst="blockArc">
            <a:avLst>
              <a:gd name="adj1" fmla="val 0"/>
              <a:gd name="adj2" fmla="val 18900000"/>
              <a:gd name="adj3" fmla="val 12740"/>
            </a:avLst>
          </a:prstGeom>
          <a:noFill/>
          <a:ln w="44450">
            <a:gradFill>
              <a:gsLst>
                <a:gs pos="0">
                  <a:srgbClr val="1773C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63500" sx="102000" sy="102000" algn="ctr" rotWithShape="0">
              <a:prstClr val="black">
                <a:alpha val="20000"/>
              </a:prstClr>
            </a:outerShdw>
          </a:effectLst>
        </p:spPr>
        <p:style>
          <a:lnRef idx="2">
            <a:scrgbClr r="0" g="0" b="0"/>
          </a:lnRef>
          <a:fillRef idx="1">
            <a:scrgbClr r="0" g="0" b="0"/>
          </a:fillRef>
          <a:effectRef idx="0">
            <a:scrgbClr r="0" g="0" b="0"/>
          </a:effectRef>
          <a:fontRef idx="minor">
            <a:schemeClr val="lt1"/>
          </a:fontRef>
        </p:style>
        <p:txBody>
          <a:bodyPr/>
          <a:lstStyle/>
          <a:p>
            <a:endParaRPr lang="en-GB"/>
          </a:p>
        </p:txBody>
      </p:sp>
      <p:grpSp>
        <p:nvGrpSpPr>
          <p:cNvPr id="5" name="Group 4">
            <a:extLst>
              <a:ext uri="{FF2B5EF4-FFF2-40B4-BE49-F238E27FC236}">
                <a16:creationId xmlns:a16="http://schemas.microsoft.com/office/drawing/2014/main" id="{62F9FF69-E141-C788-4690-8F35C81C0414}"/>
              </a:ext>
            </a:extLst>
          </p:cNvPr>
          <p:cNvGrpSpPr/>
          <p:nvPr/>
        </p:nvGrpSpPr>
        <p:grpSpPr>
          <a:xfrm>
            <a:off x="4922507" y="2471579"/>
            <a:ext cx="1165678" cy="688204"/>
            <a:chOff x="1440346" y="2048112"/>
            <a:chExt cx="1436989" cy="909253"/>
          </a:xfrm>
        </p:grpSpPr>
        <p:sp>
          <p:nvSpPr>
            <p:cNvPr id="6" name="Rectangle 5">
              <a:extLst>
                <a:ext uri="{FF2B5EF4-FFF2-40B4-BE49-F238E27FC236}">
                  <a16:creationId xmlns:a16="http://schemas.microsoft.com/office/drawing/2014/main" id="{59358A91-3DC6-2177-0C63-4EA996D57CA7}"/>
                </a:ext>
              </a:extLst>
            </p:cNvPr>
            <p:cNvSpPr/>
            <p:nvPr/>
          </p:nvSpPr>
          <p:spPr>
            <a:xfrm>
              <a:off x="1440346" y="2279385"/>
              <a:ext cx="1356121" cy="6779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TextBox 7">
              <a:extLst>
                <a:ext uri="{FF2B5EF4-FFF2-40B4-BE49-F238E27FC236}">
                  <a16:creationId xmlns:a16="http://schemas.microsoft.com/office/drawing/2014/main" id="{8D780D66-8934-E6D5-88D7-5D5893C2B444}"/>
                </a:ext>
              </a:extLst>
            </p:cNvPr>
            <p:cNvSpPr txBox="1"/>
            <p:nvPr/>
          </p:nvSpPr>
          <p:spPr>
            <a:xfrm>
              <a:off x="1521214" y="2048112"/>
              <a:ext cx="1356121" cy="6779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000" b="1" kern="1200" dirty="0">
                  <a:solidFill>
                    <a:srgbClr val="1773CF"/>
                  </a:solidFill>
                  <a:latin typeface="Unilever Desire Light" pitchFamily="50" charset="0"/>
                </a:rPr>
                <a:t>Get 1 Free</a:t>
              </a:r>
            </a:p>
          </p:txBody>
        </p:sp>
      </p:grpSp>
      <p:sp>
        <p:nvSpPr>
          <p:cNvPr id="15" name="Arrow: Circular 14">
            <a:extLst>
              <a:ext uri="{FF2B5EF4-FFF2-40B4-BE49-F238E27FC236}">
                <a16:creationId xmlns:a16="http://schemas.microsoft.com/office/drawing/2014/main" id="{D3E07D3F-89CC-3854-13A3-24DB3C3F4E64}"/>
              </a:ext>
            </a:extLst>
          </p:cNvPr>
          <p:cNvSpPr/>
          <p:nvPr/>
        </p:nvSpPr>
        <p:spPr>
          <a:xfrm>
            <a:off x="5266613" y="372509"/>
            <a:ext cx="1971744" cy="1839798"/>
          </a:xfrm>
          <a:prstGeom prst="circularArrow">
            <a:avLst>
              <a:gd name="adj1" fmla="val 10980"/>
              <a:gd name="adj2" fmla="val 1142322"/>
              <a:gd name="adj3" fmla="val 4500000"/>
              <a:gd name="adj4" fmla="val 10800000"/>
              <a:gd name="adj5" fmla="val 12500"/>
            </a:avLst>
          </a:prstGeom>
          <a:noFill/>
          <a:ln w="44450">
            <a:gradFill>
              <a:gsLst>
                <a:gs pos="0">
                  <a:srgbClr val="1773C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63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ED2BCF47-E3B4-497B-242D-BB2FFB80E7C3}"/>
              </a:ext>
            </a:extLst>
          </p:cNvPr>
          <p:cNvGrpSpPr/>
          <p:nvPr/>
        </p:nvGrpSpPr>
        <p:grpSpPr>
          <a:xfrm>
            <a:off x="5600567" y="1035830"/>
            <a:ext cx="1201957" cy="729860"/>
            <a:chOff x="2118406" y="593716"/>
            <a:chExt cx="1481712" cy="964289"/>
          </a:xfrm>
        </p:grpSpPr>
        <p:sp>
          <p:nvSpPr>
            <p:cNvPr id="19" name="Rectangle 18">
              <a:extLst>
                <a:ext uri="{FF2B5EF4-FFF2-40B4-BE49-F238E27FC236}">
                  <a16:creationId xmlns:a16="http://schemas.microsoft.com/office/drawing/2014/main" id="{B730FF2C-B190-D207-61D1-D1379C474710}"/>
                </a:ext>
              </a:extLst>
            </p:cNvPr>
            <p:cNvSpPr/>
            <p:nvPr/>
          </p:nvSpPr>
          <p:spPr>
            <a:xfrm>
              <a:off x="2118406" y="880025"/>
              <a:ext cx="1356121" cy="677980"/>
            </a:xfrm>
            <a:prstGeom prst="rect">
              <a:avLst/>
            </a:pr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23" name="TextBox 22">
              <a:extLst>
                <a:ext uri="{FF2B5EF4-FFF2-40B4-BE49-F238E27FC236}">
                  <a16:creationId xmlns:a16="http://schemas.microsoft.com/office/drawing/2014/main" id="{BDEDE7BF-C847-EF79-FC5D-63AC25E44A21}"/>
                </a:ext>
              </a:extLst>
            </p:cNvPr>
            <p:cNvSpPr txBox="1"/>
            <p:nvPr/>
          </p:nvSpPr>
          <p:spPr>
            <a:xfrm>
              <a:off x="2243997" y="593716"/>
              <a:ext cx="1356121" cy="6779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000" b="1" kern="1200" dirty="0">
                  <a:solidFill>
                    <a:srgbClr val="1773CF"/>
                  </a:solidFill>
                  <a:latin typeface="Unilever Desire Light" pitchFamily="50" charset="0"/>
                </a:rPr>
                <a:t>Buy 3</a:t>
              </a:r>
            </a:p>
          </p:txBody>
        </p:sp>
      </p:grpSp>
    </p:spTree>
    <p:extLst>
      <p:ext uri="{BB962C8B-B14F-4D97-AF65-F5344CB8AC3E}">
        <p14:creationId xmlns:p14="http://schemas.microsoft.com/office/powerpoint/2010/main" val="2501513477"/>
      </p:ext>
    </p:extLst>
  </p:cSld>
  <p:clrMapOvr>
    <a:masterClrMapping/>
  </p:clrMapOvr>
</p:sld>
</file>

<file path=ppt/theme/theme1.xml><?xml version="1.0" encoding="utf-8"?>
<a:theme xmlns:a="http://schemas.openxmlformats.org/drawingml/2006/main" name="Unilever Desire - 2025">
  <a:themeElements>
    <a:clrScheme name="Unilever Desire - 2025">
      <a:dk1>
        <a:srgbClr val="0066CC"/>
      </a:dk1>
      <a:lt1>
        <a:srgbClr val="FFFFFF"/>
      </a:lt1>
      <a:dk2>
        <a:srgbClr val="0066CC"/>
      </a:dk2>
      <a:lt2>
        <a:srgbClr val="F6F7F0"/>
      </a:lt2>
      <a:accent1>
        <a:srgbClr val="133061"/>
      </a:accent1>
      <a:accent2>
        <a:srgbClr val="8651DF"/>
      </a:accent2>
      <a:accent3>
        <a:srgbClr val="E13491"/>
      </a:accent3>
      <a:accent4>
        <a:srgbClr val="008090"/>
      </a:accent4>
      <a:accent5>
        <a:srgbClr val="2B911C"/>
      </a:accent5>
      <a:accent6>
        <a:srgbClr val="DA5700"/>
      </a:accent6>
      <a:hlink>
        <a:srgbClr val="23E7FF"/>
      </a:hlink>
      <a:folHlink>
        <a:srgbClr val="13306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solidFill>
        <a:ln w="12186" cap="flat">
          <a:noFill/>
          <a:prstDash val="solid"/>
          <a:miter/>
        </a:ln>
      </a:spPr>
      <a:bodyPr rtlCol="0" anchor="ctr"/>
      <a:lstStyle>
        <a:defPPr algn="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NILEVER 2025 - Visby" id="{5215CDD8-F598-0341-A712-A9A0E334EBD3}" vid="{99EF3B9F-736D-8E4F-9B67-E83B51A88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2C6FEFB2A0F143A4227F729CA5B18A" ma:contentTypeVersion="20" ma:contentTypeDescription="Create a new document." ma:contentTypeScope="" ma:versionID="4f4038fe17191e0ffb39c623be1e5077">
  <xsd:schema xmlns:xsd="http://www.w3.org/2001/XMLSchema" xmlns:xs="http://www.w3.org/2001/XMLSchema" xmlns:p="http://schemas.microsoft.com/office/2006/metadata/properties" xmlns:ns1="http://schemas.microsoft.com/sharepoint/v3" xmlns:ns2="9148514a-6003-449a-9195-fad9cb1e3050" xmlns:ns3="da4d700c-fc60-4b14-b668-bd6ec7055fc8" xmlns:ns4="292d0dc2-e599-4ea9-b5ef-33bfd71295c7" targetNamespace="http://schemas.microsoft.com/office/2006/metadata/properties" ma:root="true" ma:fieldsID="5d2cfa92de59276bb5657ae90216149a" ns1:_="" ns2:_="" ns3:_="" ns4:_="">
    <xsd:import namespace="http://schemas.microsoft.com/sharepoint/v3"/>
    <xsd:import namespace="9148514a-6003-449a-9195-fad9cb1e3050"/>
    <xsd:import namespace="da4d700c-fc60-4b14-b668-bd6ec7055fc8"/>
    <xsd:import namespace="292d0dc2-e599-4ea9-b5ef-33bfd71295c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2:SharedWithUsers" minOccurs="0"/>
                <xsd:element ref="ns2:SharedWithDetails"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4:TaxCatchAll" minOccurs="0"/>
                <xsd:element ref="ns1:_ip_UnifiedCompliancePolicyProperties" minOccurs="0"/>
                <xsd:element ref="ns1:_ip_UnifiedCompliancePolicyUIAc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48514a-6003-449a-9195-fad9cb1e305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4d700c-fc60-4b14-b668-bd6ec7055fc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b7f554e9-a963-4179-93d8-b97c197401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2d0dc2-e599-4ea9-b5ef-33bfd71295c7"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5a16a573-557e-4d0c-b490-5215351e8ace}" ma:internalName="TaxCatchAll" ma:showField="CatchAllData" ma:web="9148514a-6003-449a-9195-fad9cb1e30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9148514a-6003-449a-9195-fad9cb1e3050">AH5CTHUDFSKE-1666349967-47866</_dlc_DocId>
    <_ip_UnifiedCompliancePolicyUIAction xmlns="http://schemas.microsoft.com/sharepoint/v3" xsi:nil="true"/>
    <_dlc_DocIdUrl xmlns="9148514a-6003-449a-9195-fad9cb1e3050">
      <Url>https://unilever.sharepoint.com/teams/GlobalEquity/_layouts/15/DocIdRedir.aspx?ID=AH5CTHUDFSKE-1666349967-47866</Url>
      <Description>AH5CTHUDFSKE-1666349967-47866</Description>
    </_dlc_DocIdUrl>
    <_ip_UnifiedCompliancePolicyProperties xmlns="http://schemas.microsoft.com/sharepoint/v3" xsi:nil="true"/>
    <lcf76f155ced4ddcb4097134ff3c332f xmlns="da4d700c-fc60-4b14-b668-bd6ec7055fc8">
      <Terms xmlns="http://schemas.microsoft.com/office/infopath/2007/PartnerControls"/>
    </lcf76f155ced4ddcb4097134ff3c332f>
    <TaxCatchAll xmlns="292d0dc2-e599-4ea9-b5ef-33bfd71295c7"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FFB23D6-9472-45E5-AB2A-4C69B38014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148514a-6003-449a-9195-fad9cb1e3050"/>
    <ds:schemaRef ds:uri="da4d700c-fc60-4b14-b668-bd6ec7055fc8"/>
    <ds:schemaRef ds:uri="292d0dc2-e599-4ea9-b5ef-33bfd71295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AAA13D-2E2F-4324-90C4-4CB9892B1CBA}">
  <ds:schemaRefs>
    <ds:schemaRef ds:uri="http://schemas.microsoft.com/sharepoint/v3/contenttype/forms"/>
  </ds:schemaRefs>
</ds:datastoreItem>
</file>

<file path=customXml/itemProps3.xml><?xml version="1.0" encoding="utf-8"?>
<ds:datastoreItem xmlns:ds="http://schemas.openxmlformats.org/officeDocument/2006/customXml" ds:itemID="{34FE168B-F35C-45B0-8873-942C243283F4}">
  <ds:schemaRefs>
    <ds:schemaRef ds:uri="http://schemas.microsoft.com/office/2006/metadata/properties"/>
    <ds:schemaRef ds:uri="http://schemas.microsoft.com/office/infopath/2007/PartnerControls"/>
    <ds:schemaRef ds:uri="9148514a-6003-449a-9195-fad9cb1e3050"/>
    <ds:schemaRef ds:uri="http://schemas.microsoft.com/sharepoint/v3"/>
    <ds:schemaRef ds:uri="da4d700c-fc60-4b14-b668-bd6ec7055fc8"/>
    <ds:schemaRef ds:uri="292d0dc2-e599-4ea9-b5ef-33bfd71295c7"/>
  </ds:schemaRefs>
</ds:datastoreItem>
</file>

<file path=customXml/itemProps4.xml><?xml version="1.0" encoding="utf-8"?>
<ds:datastoreItem xmlns:ds="http://schemas.openxmlformats.org/officeDocument/2006/customXml" ds:itemID="{40A3D5F9-9684-413E-B4F0-6F962BA2000F}">
  <ds:schemaRefs>
    <ds:schemaRef ds:uri="http://schemas.microsoft.com/sharepoint/events"/>
  </ds:schemaRefs>
</ds:datastoreItem>
</file>

<file path=docMetadata/LabelInfo.xml><?xml version="1.0" encoding="utf-8"?>
<clbl:labelList xmlns:clbl="http://schemas.microsoft.com/office/2020/mipLabelMetadata">
  <clbl:label id="{89db4e91-bad5-4fd0-9ca4-c06485916e3a}" enabled="1" method="Standard" siteId="{f66fae02-5d36-495b-bfe0-78a6ff9f8e6e}" removed="0"/>
</clbl:labelList>
</file>

<file path=docProps/app.xml><?xml version="1.0" encoding="utf-8"?>
<Properties xmlns="http://schemas.openxmlformats.org/officeDocument/2006/extended-properties" xmlns:vt="http://schemas.openxmlformats.org/officeDocument/2006/docPropsVTypes">
  <TotalTime>1703</TotalTime>
  <Words>761</Words>
  <Application>Microsoft Office PowerPoint</Application>
  <PresentationFormat>Widescreen</PresentationFormat>
  <Paragraphs>44</Paragraphs>
  <Slides>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Aptos</vt:lpstr>
      <vt:lpstr>Arial</vt:lpstr>
      <vt:lpstr>System Font Regular</vt:lpstr>
      <vt:lpstr>Unilever Desire</vt:lpstr>
      <vt:lpstr>Unilever Desire Light</vt:lpstr>
      <vt:lpstr>Unilever Desire Semi Bold</vt:lpstr>
      <vt:lpstr>Unilever Shilling Medium</vt:lpstr>
      <vt:lpstr>Visby CF Demi Bold</vt:lpstr>
      <vt:lpstr>Visby CF Medium</vt:lpstr>
      <vt:lpstr>Unilever Desire - 2025</vt:lpstr>
      <vt:lpstr>PowerPoint Presentation</vt:lpstr>
      <vt:lpstr>PowerPoint Presentation</vt:lpstr>
    </vt:vector>
  </TitlesOfParts>
  <Company>Unilever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Brooks, Grace</dc:creator>
  <cp:lastModifiedBy>Brooks, Grace</cp:lastModifiedBy>
  <cp:revision>3</cp:revision>
  <dcterms:created xsi:type="dcterms:W3CDTF">2026-07-20T10:35:51Z</dcterms:created>
  <dcterms:modified xsi:type="dcterms:W3CDTF">2026-09-25T14:06:55Z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0x0101007C2C6FEFB2A0F143A4227F729CA5B18A</vt:lpwstr>
  </property>
  <property fmtid="{D5CDD505-2E9C-101B-9397-08002B2CF9AE}" pid="4" name="_dlc_DocIdItemGuid">
    <vt:lpwstr>5487ab75-5d0d-4c49-9f41-26ad79401313</vt:lpwstr>
  </property>
</Properties>
</file>